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6" r:id="rId15"/>
    <p:sldId id="257" r:id="rId16"/>
    <p:sldId id="269" r:id="rId17"/>
    <p:sldId id="270" r:id="rId18"/>
    <p:sldId id="268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241" autoAdjust="0"/>
  </p:normalViewPr>
  <p:slideViewPr>
    <p:cSldViewPr snapToGrid="0">
      <p:cViewPr>
        <p:scale>
          <a:sx n="46" d="100"/>
          <a:sy n="46" d="100"/>
        </p:scale>
        <p:origin x="-1374" y="-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pPr rtl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pPr rtl="0"/>
              <a:t>02.04.2020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9007401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1266658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1975711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16424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341497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4673563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9246485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0445479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76540969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pPr rtl="0"/>
              <a:t>02.04.2020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185836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33565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EA9688-C9C9-4214-807D-21324925409C}" type="datetime1">
              <a:rPr lang="ru-RU" noProof="0" smtClean="0"/>
              <a:pPr rtl="0"/>
              <a:t>02.04.2020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58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2" name="Прямоугольник 11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</p:spTree>
    <p:extLst>
      <p:ext uri="{BB962C8B-B14F-4D97-AF65-F5344CB8AC3E}">
        <p14:creationId xmlns="" xmlns:p14="http://schemas.microsoft.com/office/powerpoint/2010/main" val="124478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9605611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0946663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623053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736034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4451726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627466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pPr rtl="0"/>
              <a:t>02.04.2020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9" name="Прямая соединительная линия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662" r:id="rId18"/>
    <p:sldLayoutId id="2147483663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a-roditel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elefon-doveria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216" y="4716769"/>
            <a:ext cx="11072407" cy="11176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сохранить хорошие отношения с детьми 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период изоляции?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6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334128"/>
            <a:ext cx="10924492" cy="9030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Личное пространство и время. Что делать?</a:t>
            </a: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4" y="1415066"/>
            <a:ext cx="11618257" cy="523973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старайтесь контролировать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действия ребенка (особенно подростков)!    Он может воспринять это как недоверие и вторжение в его жизнь (для него это одна из важных ценностей).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Спросите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когда ребенку необходимо личное время, так  вы получите больше доверия к вам,  как к родителю.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Совместно с ребенком 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ключите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его личное время в план дня.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возникнет ситуация «я все время хочу быть один» - в положительной форме скажите, что вам было бы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приятно провести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некоторое время вместе с ребенком. И дайте  возможность выбирать.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7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257928"/>
            <a:ext cx="10279033" cy="9388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Творческий подход </a:t>
            </a: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536700"/>
            <a:ext cx="11045514" cy="481031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Находите способы выражения своих чувств с помощью творчества.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Пример: рисунок, совместное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сказки, пластин.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Старайтесь не оценивать «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правильность игры» -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свобода самовыражения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чувствует себя комфортно, он может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выразить свои чувства в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благоприятной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среде вместе с вами.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Совместно приготовление ужина – также станет творческим и увлекательным процессом! Можно организовать семейное соревнование или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скорость/ необычность приготовления или украшение и др. Главное – найти такие свойства блюд, за оценку которых каждый ребенок легко обыграет своих родителей (яркость, оригинальность и т.д.)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1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21" y="384928"/>
            <a:ext cx="10456832" cy="7446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помните: ВЫ </a:t>
            </a:r>
            <a:r>
              <a:rPr lang="ru-RU" sz="4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ЦЕЛОЕ - ВЫ </a:t>
            </a:r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17059"/>
            <a:ext cx="10642103" cy="391913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Занимайтесь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совместными развлечениями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проводите семейные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вечера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дискотеку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караоке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играйте в настольные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рисуйте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смотрите семейные альбомы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делайте утреннюю зарядку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смейтесь!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5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21" y="384928"/>
            <a:ext cx="10456832" cy="7446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КУДА МОЖНО ОБРАТИТЬСЯ?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350818"/>
            <a:ext cx="10642103" cy="54032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b="1" dirty="0" smtClean="0">
                <a:hlinkClick r:id="rId2"/>
              </a:rPr>
              <a:t>https://www.ya-roditel.ru/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36" y="1891145"/>
            <a:ext cx="10918682" cy="496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6945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21" y="384928"/>
            <a:ext cx="10456832" cy="7446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КУДА МОЖНО ОБРАТИТЬСЯ?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350818"/>
            <a:ext cx="10642103" cy="54032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b="1" dirty="0" smtClean="0">
                <a:hlinkClick r:id="rId2"/>
              </a:rPr>
              <a:t>https://telefon-doveria.ru/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746" y="1699276"/>
            <a:ext cx="9871364" cy="47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6945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oscmc.ru/uploads/posts/2018-04/1524610208_1524610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18" y="623454"/>
            <a:ext cx="11287635" cy="554874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113" y="5299363"/>
            <a:ext cx="10642103" cy="1163781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себя и своих близких!!!</a:t>
            </a:r>
          </a:p>
          <a:p>
            <a:pPr lvl="0">
              <a:buNone/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5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412" y="315191"/>
            <a:ext cx="10897597" cy="460268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 ОЧЕНЬ ВАЖНО!!!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данный момент, в службы экстренной помощи и на телефоны горячих линий центров кризисной помощи участились случаи звонков, связанных с нервными срывами детей подросткового возраста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story-news.ru/wp-content/uploads/2017/12/9295C350-E811-4016-B069-C89FA483B97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9131" y="3297524"/>
            <a:ext cx="4408687" cy="3245896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42677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187" y="384928"/>
            <a:ext cx="8848165" cy="10809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Информационная «бомба»</a:t>
            </a: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680882"/>
            <a:ext cx="9613861" cy="471991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Весь интернет пестрит различной информацией, порой далёкой от правды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обеспечения спокойного эмоционального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состояния членов вашей семьи (а особенно детей)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один-два ресурса (пример: Яндекс, Е1), где около 5 минут в день вы будете знакомиться с ситуацией на данный момент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  <a:endParaRPr lang="ru-RU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Старайтесь спокойно, на понятном для ребенка языке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объяснить факты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связанные с вирусом.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Беседуйте с ним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 необходимости соблюдения правил гигиены и сделайте все это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напряжения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запугивания.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2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568" y="257928"/>
            <a:ext cx="9613861" cy="10809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Психологическое состояние ребенка</a:t>
            </a: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027" y="1513678"/>
            <a:ext cx="10588314" cy="4819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важно сейчас заботиться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своем эмоциональном состоянии.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Стараться снизить все негативные эмоции, ведь ребенок реагирует на происходящее события исходя из вашей реакции.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как ребенок воспринимает происходящие события, что он думает,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его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тревожит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могут быть в растерянности и неопределенности. </a:t>
            </a:r>
            <a:endParaRPr lang="ru-RU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  <a:endParaRPr lang="ru-RU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объяснить ребенку,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в такое время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не должен бояться и может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задавать вопросы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высказываться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все его вопросы вы должны ответить, даже если возникнут затруднения. Нет ничего страшного в ответе: «Сейчас я не в курсе ответа на этот вопрос, но обязательно узнаю!»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1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082" y="295834"/>
            <a:ext cx="7645110" cy="7851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427766"/>
            <a:ext cx="10843808" cy="501113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установления дистанционного режима у каждого ребенка, как и у вас был определенный  и сформированный режим дня.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Подъем – школа- время еды – время на домашнее задание – кружки\секции – сон.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данный момент, очень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сохранить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привычный режим дня ребенка.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есоблюдение режима может привести к потери желания учиться, нарушению физической формы, появлению негативных психических реакций (апатия, депрессия) 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8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410328"/>
            <a:ext cx="9613861" cy="77301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Режим дня. Что делать?</a:t>
            </a: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6" y="1174376"/>
            <a:ext cx="11537577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 дня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Посмотрите вместе привычный день вашего ребенка.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план. Определите, какие дела вы можете делать вместе. Также  можно определить сколько времени на дело или игру выделить.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Пример (возьмем чтение): почитать 20 минут, в первой половине дня.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Меняйте привычное.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планирования , не зацикливайтесь на «стандартном» подходе к делу – «Ты сейчас читаешь 20 минут!». Не ограничивайте, наоборот – найдите другой способ, чтобы интересно провести время вместе.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Пример:  почитать по ролям, если ребенок совсем не хочет, предложите ему послушать, а читать   сегодня будете вы. Можно совместить чтение с повседневными обязанностями: мама готовит, а дочь – читает вслух… или наоборот.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921" y="346828"/>
            <a:ext cx="10822891" cy="9171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Родитель - учитель. Родитель - наставник</a:t>
            </a: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980" y="1279849"/>
            <a:ext cx="11045514" cy="513813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как школа находится на дистанционном режиме обучения 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выполнением заданий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переходит на родителей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(если этот контроль необходим). Педагоги делают все возможное, что в их силах, а ваша задача стать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дополнительным наставником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учебе ребенка.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выстраивайте систему «ты сейчас должен». Лучше вместе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договоритесь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времени требуется на выполнение заданий, спросите,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требуется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 ему ваша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повышайте голос, ( сделайте вдох-выдох) и помните, если ребенок не понимает 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попробуйте объяснить иначе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Положительная атмосфера важное свойство для желания узнавать новое!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6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980" y="1279849"/>
            <a:ext cx="11045514" cy="51381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174625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Уроки выполнять необходимо! Вы, как родитель, будете это отслеживать! Хотя бы на первых порах. Это ваша обязанность, которую вы должны выполнять в рамках законодательства РФ.</a:t>
            </a:r>
          </a:p>
          <a:p>
            <a:pPr marL="174625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Время, которое каждый член семьи будет заниматься своими личными делами (когда никто не имеет право его отвлекать!). Такое время должно быть выделено и для родителей. Ребенок, которые не умеет уважать права и личное пространство другого человека – не научиться уважать свое личное пространство и правильно выстраивать отношения с окружающими!!! </a:t>
            </a:r>
          </a:p>
          <a:p>
            <a:pPr marL="174625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Домашние обязанности – их нужно распределить в соответствии с возрастными возможностями, с четким обозначением времени выполнения (напр.. влажная уборка – до 12.00 ежедневно). Заранее проговорите – какие штрафные санкции будут вводится, если «ответственный» не выполняет свои обязанности (возможно он будет в чем то ограничен, или его обязанности будет продлены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дополнены).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Совместное времяпрепровождение – какие дела объединят  всех членов семьи (приготовление пищи, совместные игры, творчество..) – на это также нужно выделить не менее 30 мин в день.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9588" y="188259"/>
            <a:ext cx="11658600" cy="102197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ВАЖНО!  Обсудите с детьми правила взаимодействия,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которых придерживаться НЕОБХОДИМО и детям и родителям!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406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372228"/>
            <a:ext cx="11153091" cy="7707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ЕЩЕ РАЗ!!! Личное пространство  и время</a:t>
            </a: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1130300"/>
            <a:ext cx="11005173" cy="53242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Личное пространство и  личное время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зоны, в которой человек может побыть наедине с собой. Это зоны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личных переживаний — то, куда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окружающие не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вправе проникнуть без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приглашения самого человека.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Зачем?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Личное пространство важный атрибут личности,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также здоровой психики.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личного времени и пространства, постоянный контроль может способствовать отсутствию самостоятельности в будущем, неспособность ребенка принимать решения.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1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0</TotalTime>
  <Words>1090</Words>
  <Application>Microsoft Office PowerPoint</Application>
  <PresentationFormat>Произвольный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Берлин</vt:lpstr>
      <vt:lpstr>Рекомендации для родителей</vt:lpstr>
      <vt:lpstr>Слайд 2</vt:lpstr>
      <vt:lpstr>Информационная «бомба»</vt:lpstr>
      <vt:lpstr>Психологическое состояние ребенка</vt:lpstr>
      <vt:lpstr>Режим дня</vt:lpstr>
      <vt:lpstr>Режим дня. Что делать?</vt:lpstr>
      <vt:lpstr>Родитель - учитель. Родитель - наставник</vt:lpstr>
      <vt:lpstr>ОЧЕНЬ ВАЖНО!  Обсудите с детьми правила взаимодействия,  которых придерживаться НЕОБХОДИМО и детям и родителям!</vt:lpstr>
      <vt:lpstr>ЕЩЕ РАЗ!!! Личное пространство  и время</vt:lpstr>
      <vt:lpstr>Личное пространство и время. Что делать?</vt:lpstr>
      <vt:lpstr>Творческий подход </vt:lpstr>
      <vt:lpstr>И помните: ВЫ ЦЕЛОЕ - ВЫ ВМЕСТЕ</vt:lpstr>
      <vt:lpstr>КУДА МОЖНО ОБРАТИТЬСЯ?</vt:lpstr>
      <vt:lpstr>КУДА МОЖНО ОБРАТИТЬСЯ?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2020-03-31T16:37:58Z</dcterms:created>
  <dcterms:modified xsi:type="dcterms:W3CDTF">2020-04-02T06:57:56Z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