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30" r:id="rId3"/>
    <p:sldId id="331" r:id="rId4"/>
    <p:sldId id="340" r:id="rId5"/>
    <p:sldId id="258" r:id="rId6"/>
    <p:sldId id="297" r:id="rId7"/>
    <p:sldId id="298" r:id="rId8"/>
    <p:sldId id="300" r:id="rId9"/>
    <p:sldId id="299" r:id="rId10"/>
    <p:sldId id="316" r:id="rId11"/>
    <p:sldId id="322" r:id="rId12"/>
    <p:sldId id="315" r:id="rId13"/>
    <p:sldId id="325" r:id="rId14"/>
    <p:sldId id="326" r:id="rId15"/>
    <p:sldId id="345" r:id="rId16"/>
    <p:sldId id="346" r:id="rId17"/>
    <p:sldId id="347" r:id="rId18"/>
    <p:sldId id="348" r:id="rId19"/>
    <p:sldId id="349" r:id="rId20"/>
    <p:sldId id="350" r:id="rId21"/>
  </p:sldIdLst>
  <p:sldSz cx="16068675" cy="11698288"/>
  <p:notesSz cx="6858000" cy="9144000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6" autoAdjust="0"/>
    <p:restoredTop sz="94660"/>
  </p:normalViewPr>
  <p:slideViewPr>
    <p:cSldViewPr snapToGrid="0">
      <p:cViewPr varScale="1">
        <p:scale>
          <a:sx n="44" d="100"/>
          <a:sy n="44" d="100"/>
        </p:scale>
        <p:origin x="-67" y="-182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/>
        </a:p>
      </dgm:t>
    </dgm:pt>
    <dgm:pt modelId="{5E6E2C58-2C6C-4115-A436-DB693C5AF8D4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ru-RU" sz="24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Инструктаж участников по процедуре проведения экзамена и заполнению бланков регистрации</a:t>
          </a:r>
          <a:endParaRPr lang="ru-RU" sz="2400" dirty="0"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/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/>
        </a:p>
      </dgm:t>
    </dgm:pt>
    <dgm:pt modelId="{1023EC32-6B61-4DD3-A858-D3E4AF61E9A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/>
        </a:p>
      </dgm:t>
    </dgm:pt>
    <dgm:pt modelId="{62104547-21D0-445F-B03D-A0DAE0C8FCB1}" type="sibTrans" cxnId="{EC6A557A-01A7-4844-BFB8-36F5A4A3A126}">
      <dgm:prSet/>
      <dgm:spPr/>
      <dgm:t>
        <a:bodyPr/>
        <a:lstStyle/>
        <a:p>
          <a:endParaRPr lang="ru-RU"/>
        </a:p>
      </dgm:t>
    </dgm:pt>
    <dgm:pt modelId="{77C24FA6-2141-4283-ACD5-B5764B1054CD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+mn-lt"/>
            </a:rPr>
            <a:t>Печать и выдача участникам  ИК (бланков регистрации)</a:t>
          </a:r>
          <a:endParaRPr lang="ru-RU" sz="2400" dirty="0">
            <a:solidFill>
              <a:srgbClr val="002060"/>
            </a:solidFill>
            <a:latin typeface="+mn-lt"/>
          </a:endParaRPr>
        </a:p>
      </dgm:t>
    </dgm:pt>
    <dgm:pt modelId="{5768ECE1-F41C-42A5-A681-2EDF033A40B2}" type="parTrans" cxnId="{C166AE59-FD22-40C4-9DD1-235E1C7D70A2}">
      <dgm:prSet/>
      <dgm:spPr/>
      <dgm:t>
        <a:bodyPr/>
        <a:lstStyle/>
        <a:p>
          <a:endParaRPr lang="ru-RU"/>
        </a:p>
      </dgm:t>
    </dgm:pt>
    <dgm:pt modelId="{346959FF-DEFB-4973-A07F-97AC79633AD4}" type="sibTrans" cxnId="{C166AE59-FD22-40C4-9DD1-235E1C7D70A2}">
      <dgm:prSet/>
      <dgm:spPr/>
      <dgm:t>
        <a:bodyPr/>
        <a:lstStyle/>
        <a:p>
          <a:endParaRPr lang="ru-RU"/>
        </a:p>
      </dgm:t>
    </dgm:pt>
    <dgm:pt modelId="{3A5D3118-4F7F-456E-8227-CCD1086BA78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/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/>
        </a:p>
      </dgm:t>
    </dgm:pt>
    <dgm:pt modelId="{D9FC18EF-9160-4CA8-841D-F9662AFB6422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+mn-lt"/>
            </a:rPr>
            <a:t>Заполнение бланка регистрации</a:t>
          </a:r>
          <a:endParaRPr lang="ru-RU" sz="2400" dirty="0">
            <a:solidFill>
              <a:srgbClr val="002060"/>
            </a:solidFill>
            <a:latin typeface="+mn-lt"/>
          </a:endParaRPr>
        </a:p>
      </dgm:t>
    </dgm:pt>
    <dgm:pt modelId="{9D23F7A5-66F2-47E0-ADE3-ED00E48A8E26}" type="parTrans" cxnId="{1D828730-3E16-4DED-9BE8-FC936299D64D}">
      <dgm:prSet/>
      <dgm:spPr/>
      <dgm:t>
        <a:bodyPr/>
        <a:lstStyle/>
        <a:p>
          <a:endParaRPr lang="ru-RU"/>
        </a:p>
      </dgm:t>
    </dgm:pt>
    <dgm:pt modelId="{CA1D010C-2136-45D6-B10F-4A1F8E80B112}" type="sibTrans" cxnId="{1D828730-3E16-4DED-9BE8-FC936299D64D}">
      <dgm:prSet/>
      <dgm:spPr/>
      <dgm:t>
        <a:bodyPr/>
        <a:lstStyle/>
        <a:p>
          <a:endParaRPr lang="ru-RU"/>
        </a:p>
      </dgm:t>
    </dgm:pt>
    <dgm:pt modelId="{F61966F9-62A6-4C8A-A498-2481E091F85D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ED103167-0DC0-4DD6-8517-092FF2D554CD}" type="parTrans" cxnId="{85B7D9FF-8955-4CE1-BE4A-A6CBEA7A4F9B}">
      <dgm:prSet/>
      <dgm:spPr/>
      <dgm:t>
        <a:bodyPr/>
        <a:lstStyle/>
        <a:p>
          <a:endParaRPr lang="ru-RU"/>
        </a:p>
      </dgm:t>
    </dgm:pt>
    <dgm:pt modelId="{BB1FD8C7-717F-4344-8091-164E720C0F4A}" type="sibTrans" cxnId="{85B7D9FF-8955-4CE1-BE4A-A6CBEA7A4F9B}">
      <dgm:prSet/>
      <dgm:spPr/>
      <dgm:t>
        <a:bodyPr/>
        <a:lstStyle/>
        <a:p>
          <a:endParaRPr lang="ru-RU"/>
        </a:p>
      </dgm:t>
    </dgm:pt>
    <dgm:pt modelId="{B513C5C6-3020-444C-84BE-09EC5AC0671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2A26284-9943-409F-9700-F75D8245FAA9}" type="parTrans" cxnId="{29E67473-9CAF-4989-A76B-69E7C708D897}">
      <dgm:prSet/>
      <dgm:spPr/>
      <dgm:t>
        <a:bodyPr/>
        <a:lstStyle/>
        <a:p>
          <a:endParaRPr lang="ru-RU"/>
        </a:p>
      </dgm:t>
    </dgm:pt>
    <dgm:pt modelId="{64B81648-8E5B-4C3B-BA3D-5F19AE42953E}" type="sibTrans" cxnId="{29E67473-9CAF-4989-A76B-69E7C708D897}">
      <dgm:prSet/>
      <dgm:spPr/>
      <dgm:t>
        <a:bodyPr/>
        <a:lstStyle/>
        <a:p>
          <a:endParaRPr lang="ru-RU"/>
        </a:p>
      </dgm:t>
    </dgm:pt>
    <dgm:pt modelId="{7DC2C69A-88DD-420B-8168-EA646393513F}">
      <dgm:prSet phldrT="[Текст]" custT="1"/>
      <dgm:spPr>
        <a:noFill/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Получение электронных носителей с ИК</a:t>
          </a:r>
          <a:endParaRPr lang="ru-RU" sz="2400" dirty="0">
            <a:solidFill>
              <a:srgbClr val="002060"/>
            </a:solidFill>
            <a:latin typeface="+mn-lt"/>
          </a:endParaRPr>
        </a:p>
      </dgm:t>
    </dgm:pt>
    <dgm:pt modelId="{D458BF10-00BC-4749-85DC-5A7FBADDC93E}" type="parTrans" cxnId="{A568418A-38E0-4EDF-8CB1-6AA4E262856C}">
      <dgm:prSet/>
      <dgm:spPr/>
      <dgm:t>
        <a:bodyPr/>
        <a:lstStyle/>
        <a:p>
          <a:endParaRPr lang="ru-RU"/>
        </a:p>
      </dgm:t>
    </dgm:pt>
    <dgm:pt modelId="{F60BF732-C3BF-427A-B744-D18547E6F9CD}" type="sibTrans" cxnId="{A568418A-38E0-4EDF-8CB1-6AA4E262856C}">
      <dgm:prSet/>
      <dgm:spPr/>
      <dgm:t>
        <a:bodyPr/>
        <a:lstStyle/>
        <a:p>
          <a:endParaRPr lang="ru-RU"/>
        </a:p>
      </dgm:t>
    </dgm:pt>
    <dgm:pt modelId="{D40E0F41-BC70-4A1D-8E00-F33CE1243ACD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+mn-lt"/>
            </a:rPr>
            <a:t>Ожидание очереди сдачи экзамена</a:t>
          </a:r>
          <a:endParaRPr lang="ru-RU" sz="2400" dirty="0">
            <a:solidFill>
              <a:srgbClr val="002060"/>
            </a:solidFill>
            <a:latin typeface="+mn-lt"/>
          </a:endParaRPr>
        </a:p>
      </dgm:t>
    </dgm:pt>
    <dgm:pt modelId="{2371CBC8-FF56-4FBA-A967-9A6EEEC54AD1}" type="sibTrans" cxnId="{A8DB322A-C1B7-4567-A154-415440AB3188}">
      <dgm:prSet/>
      <dgm:spPr/>
      <dgm:t>
        <a:bodyPr/>
        <a:lstStyle/>
        <a:p>
          <a:endParaRPr lang="ru-RU"/>
        </a:p>
      </dgm:t>
    </dgm:pt>
    <dgm:pt modelId="{BEB5FB67-D889-4A2C-9F71-2568C9391127}" type="parTrans" cxnId="{A8DB322A-C1B7-4567-A154-415440AB3188}">
      <dgm:prSet/>
      <dgm:spPr/>
      <dgm:t>
        <a:bodyPr/>
        <a:lstStyle/>
        <a:p>
          <a:endParaRPr lang="ru-RU"/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B6965-B96D-4D94-AAC1-BE01B274DB10}" type="pres">
      <dgm:prSet presAssocID="{CB5A23BE-C680-4689-B604-3488EB3B3AC3}" presName="composite" presStyleCnt="0"/>
      <dgm:spPr/>
    </dgm:pt>
    <dgm:pt modelId="{52BCA8E1-ABC5-400D-A0B3-B88CFEDAA284}" type="pres">
      <dgm:prSet presAssocID="{CB5A23BE-C680-4689-B604-3488EB3B3AC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0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1963-1705-46FD-AA1A-43308133F108}" type="pres">
      <dgm:prSet presAssocID="{CCFBD72B-DC03-45C9-9265-15CAA7547502}" presName="sp" presStyleCnt="0"/>
      <dgm:spPr/>
    </dgm:pt>
    <dgm:pt modelId="{DB58FC5A-D890-464E-B4BD-D9A5AB3413EF}" type="pres">
      <dgm:prSet presAssocID="{B513C5C6-3020-444C-84BE-09EC5AC06712}" presName="composite" presStyleCnt="0"/>
      <dgm:spPr/>
    </dgm:pt>
    <dgm:pt modelId="{7AB5C762-2123-4019-9F96-E1750E20B62E}" type="pres">
      <dgm:prSet presAssocID="{B513C5C6-3020-444C-84BE-09EC5AC0671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10D99-A992-4E50-A655-F16058AF98F9}" type="pres">
      <dgm:prSet presAssocID="{B513C5C6-3020-444C-84BE-09EC5AC06712}" presName="descendantText" presStyleLbl="alignAcc1" presStyleIdx="1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9E429-18DD-401D-842F-5E570F5D6B56}" type="pres">
      <dgm:prSet presAssocID="{64B81648-8E5B-4C3B-BA3D-5F19AE42953E}" presName="sp" presStyleCnt="0"/>
      <dgm:spPr/>
    </dgm:pt>
    <dgm:pt modelId="{13E4D19A-0A6D-4338-AC4F-15499ADC22EC}" type="pres">
      <dgm:prSet presAssocID="{1023EC32-6B61-4DD3-A858-D3E4AF61E9AC}" presName="composite" presStyleCnt="0"/>
      <dgm:spPr/>
    </dgm:pt>
    <dgm:pt modelId="{41D27B5D-4946-4C52-8D57-AA1FDA441CA5}" type="pres">
      <dgm:prSet presAssocID="{1023EC32-6B61-4DD3-A858-D3E4AF61E9A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653B8-BF68-43B1-86F5-25D3C611B37A}" type="pres">
      <dgm:prSet presAssocID="{1023EC32-6B61-4DD3-A858-D3E4AF61E9AC}" presName="descendantText" presStyleLbl="alignAcc1" presStyleIdx="2" presStyleCnt="5" custLinFactNeighborX="1104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15339-F2C1-4061-8B65-76916915F0FC}" type="pres">
      <dgm:prSet presAssocID="{62104547-21D0-445F-B03D-A0DAE0C8FCB1}" presName="sp" presStyleCnt="0"/>
      <dgm:spPr/>
    </dgm:pt>
    <dgm:pt modelId="{B6D4928C-ECD3-4AED-A9DA-E9811D18746F}" type="pres">
      <dgm:prSet presAssocID="{3A5D3118-4F7F-456E-8227-CCD1086BA787}" presName="composite" presStyleCnt="0"/>
      <dgm:spPr/>
    </dgm:pt>
    <dgm:pt modelId="{A11AC1EA-7C4B-47EF-9C7E-CEB8A51C6FA4}" type="pres">
      <dgm:prSet presAssocID="{3A5D3118-4F7F-456E-8227-CCD1086BA78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A532-88F3-43DA-AC32-EA4511194167}" type="pres">
      <dgm:prSet presAssocID="{3A5D3118-4F7F-456E-8227-CCD1086BA78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25327-3FF4-4C06-97AF-82BD2AE007BA}" type="pres">
      <dgm:prSet presAssocID="{6D71155C-AA0E-4531-952E-EAD3A283DD83}" presName="sp" presStyleCnt="0"/>
      <dgm:spPr/>
    </dgm:pt>
    <dgm:pt modelId="{5E46123B-FB29-4B70-A758-2796B4419884}" type="pres">
      <dgm:prSet presAssocID="{F61966F9-62A6-4C8A-A498-2481E091F85D}" presName="composite" presStyleCnt="0"/>
      <dgm:spPr/>
    </dgm:pt>
    <dgm:pt modelId="{516AE16F-B409-4A26-89F8-A081D68A1F67}" type="pres">
      <dgm:prSet presAssocID="{F61966F9-62A6-4C8A-A498-2481E091F85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BC961-7810-402B-96DB-168FC6D95762}" type="pres">
      <dgm:prSet presAssocID="{F61966F9-62A6-4C8A-A498-2481E091F85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DF392-BB24-4C4F-A4E3-BD44DD5C5A1F}" type="presOf" srcId="{F61966F9-62A6-4C8A-A498-2481E091F85D}" destId="{516AE16F-B409-4A26-89F8-A081D68A1F67}" srcOrd="0" destOrd="0" presId="urn:microsoft.com/office/officeart/2005/8/layout/chevron2"/>
    <dgm:cxn modelId="{29E67473-9CAF-4989-A76B-69E7C708D897}" srcId="{3B4C8B3B-283E-49F2-AD39-1BE2CB7434C2}" destId="{B513C5C6-3020-444C-84BE-09EC5AC06712}" srcOrd="1" destOrd="0" parTransId="{82A26284-9943-409F-9700-F75D8245FAA9}" sibTransId="{64B81648-8E5B-4C3B-BA3D-5F19AE42953E}"/>
    <dgm:cxn modelId="{F369FCB7-3D0B-45C4-8B43-00835306E5E9}" type="presOf" srcId="{3B4C8B3B-283E-49F2-AD39-1BE2CB7434C2}" destId="{233D697A-1417-4D2D-B062-89ECE1EBC9CB}" srcOrd="0" destOrd="0" presId="urn:microsoft.com/office/officeart/2005/8/layout/chevron2"/>
    <dgm:cxn modelId="{9F51B82B-E492-475E-B624-5A444CA22E6B}" type="presOf" srcId="{1023EC32-6B61-4DD3-A858-D3E4AF61E9AC}" destId="{41D27B5D-4946-4C52-8D57-AA1FDA441CA5}" srcOrd="0" destOrd="0" presId="urn:microsoft.com/office/officeart/2005/8/layout/chevron2"/>
    <dgm:cxn modelId="{A8DB322A-C1B7-4567-A154-415440AB3188}" srcId="{F61966F9-62A6-4C8A-A498-2481E091F85D}" destId="{D40E0F41-BC70-4A1D-8E00-F33CE1243ACD}" srcOrd="0" destOrd="0" parTransId="{BEB5FB67-D889-4A2C-9F71-2568C9391127}" sibTransId="{2371CBC8-FF56-4FBA-A967-9A6EEEC54AD1}"/>
    <dgm:cxn modelId="{85B7D9FF-8955-4CE1-BE4A-A6CBEA7A4F9B}" srcId="{3B4C8B3B-283E-49F2-AD39-1BE2CB7434C2}" destId="{F61966F9-62A6-4C8A-A498-2481E091F85D}" srcOrd="4" destOrd="0" parTransId="{ED103167-0DC0-4DD6-8517-092FF2D554CD}" sibTransId="{BB1FD8C7-717F-4344-8091-164E720C0F4A}"/>
    <dgm:cxn modelId="{EC6A557A-01A7-4844-BFB8-36F5A4A3A126}" srcId="{3B4C8B3B-283E-49F2-AD39-1BE2CB7434C2}" destId="{1023EC32-6B61-4DD3-A858-D3E4AF61E9AC}" srcOrd="2" destOrd="0" parTransId="{F1164BA4-37B7-43C3-B4F1-DDD2F9B09B56}" sibTransId="{62104547-21D0-445F-B03D-A0DAE0C8FCB1}"/>
    <dgm:cxn modelId="{A568418A-38E0-4EDF-8CB1-6AA4E262856C}" srcId="{CB5A23BE-C680-4689-B604-3488EB3B3AC3}" destId="{7DC2C69A-88DD-420B-8168-EA646393513F}" srcOrd="0" destOrd="0" parTransId="{D458BF10-00BC-4749-85DC-5A7FBADDC93E}" sibTransId="{F60BF732-C3BF-427A-B744-D18547E6F9CD}"/>
    <dgm:cxn modelId="{4D350DB1-0A4E-45B4-A809-A3F12311779E}" srcId="{B513C5C6-3020-444C-84BE-09EC5AC06712}" destId="{5E6E2C58-2C6C-4115-A436-DB693C5AF8D4}" srcOrd="0" destOrd="0" parTransId="{B8B38B19-6D01-482A-97B7-97761A1BFA68}" sibTransId="{EADB95D1-6488-43EF-9682-DEDC9D620A9B}"/>
    <dgm:cxn modelId="{C166AE59-FD22-40C4-9DD1-235E1C7D70A2}" srcId="{1023EC32-6B61-4DD3-A858-D3E4AF61E9AC}" destId="{77C24FA6-2141-4283-ACD5-B5764B1054CD}" srcOrd="0" destOrd="0" parTransId="{5768ECE1-F41C-42A5-A681-2EDF033A40B2}" sibTransId="{346959FF-DEFB-4973-A07F-97AC79633AD4}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1D828730-3E16-4DED-9BE8-FC936299D64D}" srcId="{3A5D3118-4F7F-456E-8227-CCD1086BA787}" destId="{D9FC18EF-9160-4CA8-841D-F9662AFB6422}" srcOrd="0" destOrd="0" parTransId="{9D23F7A5-66F2-47E0-ADE3-ED00E48A8E26}" sibTransId="{CA1D010C-2136-45D6-B10F-4A1F8E80B112}"/>
    <dgm:cxn modelId="{A7714F2A-BD1F-4EF1-A6C7-D76F0A80482D}" type="presOf" srcId="{3A5D3118-4F7F-456E-8227-CCD1086BA787}" destId="{A11AC1EA-7C4B-47EF-9C7E-CEB8A51C6FA4}" srcOrd="0" destOrd="0" presId="urn:microsoft.com/office/officeart/2005/8/layout/chevron2"/>
    <dgm:cxn modelId="{D3561D95-E06A-4284-A239-5EAEFF16AEC9}" type="presOf" srcId="{7DC2C69A-88DD-420B-8168-EA646393513F}" destId="{C98DA9C1-C28F-451C-B3CC-465387438DA5}" srcOrd="0" destOrd="0" presId="urn:microsoft.com/office/officeart/2005/8/layout/chevron2"/>
    <dgm:cxn modelId="{A4614B0E-632A-4271-B919-0D3C84C37706}" srcId="{3B4C8B3B-283E-49F2-AD39-1BE2CB7434C2}" destId="{3A5D3118-4F7F-456E-8227-CCD1086BA787}" srcOrd="3" destOrd="0" parTransId="{E15AB79D-FCAC-43EE-BD31-7C0E5855DE7F}" sibTransId="{6D71155C-AA0E-4531-952E-EAD3A283DD83}"/>
    <dgm:cxn modelId="{43978F4E-67D2-4498-9807-F556B350C893}" type="presOf" srcId="{5E6E2C58-2C6C-4115-A436-DB693C5AF8D4}" destId="{8F010D99-A992-4E50-A655-F16058AF98F9}" srcOrd="0" destOrd="0" presId="urn:microsoft.com/office/officeart/2005/8/layout/chevron2"/>
    <dgm:cxn modelId="{469F8B36-5F6E-4156-88D7-A69D9798B5E8}" type="presOf" srcId="{D40E0F41-BC70-4A1D-8E00-F33CE1243ACD}" destId="{637BC961-7810-402B-96DB-168FC6D95762}" srcOrd="0" destOrd="0" presId="urn:microsoft.com/office/officeart/2005/8/layout/chevron2"/>
    <dgm:cxn modelId="{BCFCF5E7-05AE-4A4E-823A-F4FECFB5AAA3}" type="presOf" srcId="{D9FC18EF-9160-4CA8-841D-F9662AFB6422}" destId="{E5D0A532-88F3-43DA-AC32-EA4511194167}" srcOrd="0" destOrd="0" presId="urn:microsoft.com/office/officeart/2005/8/layout/chevron2"/>
    <dgm:cxn modelId="{8E81F168-C5AF-4C6E-A1C5-CF1D5CD7310E}" type="presOf" srcId="{CB5A23BE-C680-4689-B604-3488EB3B3AC3}" destId="{52BCA8E1-ABC5-400D-A0B3-B88CFEDAA284}" srcOrd="0" destOrd="0" presId="urn:microsoft.com/office/officeart/2005/8/layout/chevron2"/>
    <dgm:cxn modelId="{611FF4B7-4F2C-442B-A43F-E74541A94446}" type="presOf" srcId="{B513C5C6-3020-444C-84BE-09EC5AC06712}" destId="{7AB5C762-2123-4019-9F96-E1750E20B62E}" srcOrd="0" destOrd="0" presId="urn:microsoft.com/office/officeart/2005/8/layout/chevron2"/>
    <dgm:cxn modelId="{A3151F09-6089-42B0-BD4B-FD10324A662C}" type="presOf" srcId="{77C24FA6-2141-4283-ACD5-B5764B1054CD}" destId="{8A5653B8-BF68-43B1-86F5-25D3C611B37A}" srcOrd="0" destOrd="0" presId="urn:microsoft.com/office/officeart/2005/8/layout/chevron2"/>
    <dgm:cxn modelId="{58FF9D81-26F3-4E46-A5A2-303AFA8E1346}" type="presParOf" srcId="{233D697A-1417-4D2D-B062-89ECE1EBC9CB}" destId="{82DB6965-B96D-4D94-AAC1-BE01B274DB10}" srcOrd="0" destOrd="0" presId="urn:microsoft.com/office/officeart/2005/8/layout/chevron2"/>
    <dgm:cxn modelId="{C1A843C4-AB25-4C2C-9B3F-5C08C33C9824}" type="presParOf" srcId="{82DB6965-B96D-4D94-AAC1-BE01B274DB10}" destId="{52BCA8E1-ABC5-400D-A0B3-B88CFEDAA284}" srcOrd="0" destOrd="0" presId="urn:microsoft.com/office/officeart/2005/8/layout/chevron2"/>
    <dgm:cxn modelId="{5E3B99A1-C0CF-4BB8-8B24-2242E9D322AA}" type="presParOf" srcId="{82DB6965-B96D-4D94-AAC1-BE01B274DB10}" destId="{C98DA9C1-C28F-451C-B3CC-465387438DA5}" srcOrd="1" destOrd="0" presId="urn:microsoft.com/office/officeart/2005/8/layout/chevron2"/>
    <dgm:cxn modelId="{E755E515-28D8-4399-AE03-B2EB1F0ECB75}" type="presParOf" srcId="{233D697A-1417-4D2D-B062-89ECE1EBC9CB}" destId="{1CD31963-1705-46FD-AA1A-43308133F108}" srcOrd="1" destOrd="0" presId="urn:microsoft.com/office/officeart/2005/8/layout/chevron2"/>
    <dgm:cxn modelId="{CB36C769-C2E7-489B-8B08-B77E14827427}" type="presParOf" srcId="{233D697A-1417-4D2D-B062-89ECE1EBC9CB}" destId="{DB58FC5A-D890-464E-B4BD-D9A5AB3413EF}" srcOrd="2" destOrd="0" presId="urn:microsoft.com/office/officeart/2005/8/layout/chevron2"/>
    <dgm:cxn modelId="{DAE50A03-C0C3-4C94-9ABD-41375D1D68D8}" type="presParOf" srcId="{DB58FC5A-D890-464E-B4BD-D9A5AB3413EF}" destId="{7AB5C762-2123-4019-9F96-E1750E20B62E}" srcOrd="0" destOrd="0" presId="urn:microsoft.com/office/officeart/2005/8/layout/chevron2"/>
    <dgm:cxn modelId="{A306E521-7829-40E1-90EE-1FA56A695E17}" type="presParOf" srcId="{DB58FC5A-D890-464E-B4BD-D9A5AB3413EF}" destId="{8F010D99-A992-4E50-A655-F16058AF98F9}" srcOrd="1" destOrd="0" presId="urn:microsoft.com/office/officeart/2005/8/layout/chevron2"/>
    <dgm:cxn modelId="{67D3EB89-E8AC-4D75-BA3A-B6E95352E33B}" type="presParOf" srcId="{233D697A-1417-4D2D-B062-89ECE1EBC9CB}" destId="{02D9E429-18DD-401D-842F-5E570F5D6B56}" srcOrd="3" destOrd="0" presId="urn:microsoft.com/office/officeart/2005/8/layout/chevron2"/>
    <dgm:cxn modelId="{55D853FF-15C7-4A8F-9FC6-4C688DC4C21D}" type="presParOf" srcId="{233D697A-1417-4D2D-B062-89ECE1EBC9CB}" destId="{13E4D19A-0A6D-4338-AC4F-15499ADC22EC}" srcOrd="4" destOrd="0" presId="urn:microsoft.com/office/officeart/2005/8/layout/chevron2"/>
    <dgm:cxn modelId="{CE53F0C1-247E-41F2-BE90-81A24F64A18B}" type="presParOf" srcId="{13E4D19A-0A6D-4338-AC4F-15499ADC22EC}" destId="{41D27B5D-4946-4C52-8D57-AA1FDA441CA5}" srcOrd="0" destOrd="0" presId="urn:microsoft.com/office/officeart/2005/8/layout/chevron2"/>
    <dgm:cxn modelId="{9F8B7DDA-E3D4-4C7E-82EB-4EEE0653CA6E}" type="presParOf" srcId="{13E4D19A-0A6D-4338-AC4F-15499ADC22EC}" destId="{8A5653B8-BF68-43B1-86F5-25D3C611B37A}" srcOrd="1" destOrd="0" presId="urn:microsoft.com/office/officeart/2005/8/layout/chevron2"/>
    <dgm:cxn modelId="{A6B9A9F1-6461-441F-99D3-F3B1A9902E17}" type="presParOf" srcId="{233D697A-1417-4D2D-B062-89ECE1EBC9CB}" destId="{7B915339-F2C1-4061-8B65-76916915F0FC}" srcOrd="5" destOrd="0" presId="urn:microsoft.com/office/officeart/2005/8/layout/chevron2"/>
    <dgm:cxn modelId="{54F27027-6B71-4D78-A745-510C70E6DC8F}" type="presParOf" srcId="{233D697A-1417-4D2D-B062-89ECE1EBC9CB}" destId="{B6D4928C-ECD3-4AED-A9DA-E9811D18746F}" srcOrd="6" destOrd="0" presId="urn:microsoft.com/office/officeart/2005/8/layout/chevron2"/>
    <dgm:cxn modelId="{01E98C46-EA00-4AE8-89E1-6292F2E78592}" type="presParOf" srcId="{B6D4928C-ECD3-4AED-A9DA-E9811D18746F}" destId="{A11AC1EA-7C4B-47EF-9C7E-CEB8A51C6FA4}" srcOrd="0" destOrd="0" presId="urn:microsoft.com/office/officeart/2005/8/layout/chevron2"/>
    <dgm:cxn modelId="{63108073-CEFE-45EC-86CE-39DAC13FE5D1}" type="presParOf" srcId="{B6D4928C-ECD3-4AED-A9DA-E9811D18746F}" destId="{E5D0A532-88F3-43DA-AC32-EA4511194167}" srcOrd="1" destOrd="0" presId="urn:microsoft.com/office/officeart/2005/8/layout/chevron2"/>
    <dgm:cxn modelId="{07F763AB-63E0-4F3A-BBB2-8DD99A2D2314}" type="presParOf" srcId="{233D697A-1417-4D2D-B062-89ECE1EBC9CB}" destId="{32725327-3FF4-4C06-97AF-82BD2AE007BA}" srcOrd="7" destOrd="0" presId="urn:microsoft.com/office/officeart/2005/8/layout/chevron2"/>
    <dgm:cxn modelId="{E9292F36-6D55-4CEA-923A-D94627964A85}" type="presParOf" srcId="{233D697A-1417-4D2D-B062-89ECE1EBC9CB}" destId="{5E46123B-FB29-4B70-A758-2796B4419884}" srcOrd="8" destOrd="0" presId="urn:microsoft.com/office/officeart/2005/8/layout/chevron2"/>
    <dgm:cxn modelId="{DFA1CAEE-7F67-4D52-8AEE-2A1BC1DEF6AF}" type="presParOf" srcId="{5E46123B-FB29-4B70-A758-2796B4419884}" destId="{516AE16F-B409-4A26-89F8-A081D68A1F67}" srcOrd="0" destOrd="0" presId="urn:microsoft.com/office/officeart/2005/8/layout/chevron2"/>
    <dgm:cxn modelId="{B2C131A1-1065-45CC-8670-0294C9CA008D}" type="presParOf" srcId="{5E46123B-FB29-4B70-A758-2796B4419884}" destId="{637BC961-7810-402B-96DB-168FC6D957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BC8648-484E-4F01-954C-0C5129B4EFE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B9DA59-38FC-4B45-AC8C-B06D737D546E}">
      <dgm:prSet phldrT="[Текст]" custT="1"/>
      <dgm:spPr/>
      <dgm:t>
        <a:bodyPr/>
        <a:lstStyle/>
        <a:p>
          <a:r>
            <a:rPr lang="ru-RU" sz="2000" dirty="0" smtClean="0"/>
            <a:t>пройти по всем аудиториям подготовки и набрать группу участников ЕГЭ</a:t>
          </a:r>
          <a:endParaRPr lang="ru-RU" sz="2000" dirty="0"/>
        </a:p>
      </dgm:t>
    </dgm:pt>
    <dgm:pt modelId="{FD145EEE-83BA-45DC-BBCA-33512A36CF19}" type="parTrans" cxnId="{0B70DC6C-1215-47FF-B656-C24EFEC731A9}">
      <dgm:prSet/>
      <dgm:spPr/>
      <dgm:t>
        <a:bodyPr/>
        <a:lstStyle/>
        <a:p>
          <a:endParaRPr lang="ru-RU" sz="2000"/>
        </a:p>
      </dgm:t>
    </dgm:pt>
    <dgm:pt modelId="{9F3117E3-AD9A-4557-A3CF-A23CF9EE5A77}" type="sibTrans" cxnId="{0B70DC6C-1215-47FF-B656-C24EFEC731A9}">
      <dgm:prSet/>
      <dgm:spPr/>
      <dgm:t>
        <a:bodyPr/>
        <a:lstStyle/>
        <a:p>
          <a:endParaRPr lang="ru-RU" sz="2000"/>
        </a:p>
      </dgm:t>
    </dgm:pt>
    <dgm:pt modelId="{BF94E6A1-0831-4223-85CB-1696C9912F5F}">
      <dgm:prSet phldrT="[Текст]" custT="1"/>
      <dgm:spPr/>
      <dgm:t>
        <a:bodyPr/>
        <a:lstStyle/>
        <a:p>
          <a:r>
            <a:rPr lang="ru-RU" sz="2000" dirty="0" smtClean="0"/>
            <a:t>сопроводить очередную группу участников ЕГЭ в аудиторию проведения</a:t>
          </a:r>
          <a:endParaRPr lang="ru-RU" sz="2000" dirty="0"/>
        </a:p>
      </dgm:t>
    </dgm:pt>
    <dgm:pt modelId="{A18AF077-5674-4B8A-AAD2-7034DE63D04D}" type="parTrans" cxnId="{1A4CB110-F8D9-4312-BB63-CD2590928F20}">
      <dgm:prSet/>
      <dgm:spPr/>
      <dgm:t>
        <a:bodyPr/>
        <a:lstStyle/>
        <a:p>
          <a:endParaRPr lang="ru-RU" sz="2000"/>
        </a:p>
      </dgm:t>
    </dgm:pt>
    <dgm:pt modelId="{2127865A-E05B-4086-9167-7060944F5AEA}" type="sibTrans" cxnId="{1A4CB110-F8D9-4312-BB63-CD2590928F20}">
      <dgm:prSet/>
      <dgm:spPr/>
      <dgm:t>
        <a:bodyPr/>
        <a:lstStyle/>
        <a:p>
          <a:endParaRPr lang="ru-RU" sz="2000"/>
        </a:p>
      </dgm:t>
    </dgm:pt>
    <dgm:pt modelId="{1E382D7F-9D60-42E4-880F-D04028C951B0}">
      <dgm:prSet phldrT="[Текст]" custT="1"/>
      <dgm:spPr/>
      <dgm:t>
        <a:bodyPr/>
        <a:lstStyle/>
        <a:p>
          <a:r>
            <a:rPr lang="ru-RU" sz="2000" dirty="0" smtClean="0"/>
            <a:t>после перевода участников ЕГЭ в аудиторию ожидать у аудитории проведения</a:t>
          </a:r>
          <a:endParaRPr lang="ru-RU" sz="2000" dirty="0"/>
        </a:p>
      </dgm:t>
    </dgm:pt>
    <dgm:pt modelId="{7491CFCE-DE65-4D0F-A07E-DA05C3034C69}" type="parTrans" cxnId="{8847C731-188C-4106-B725-10C889DD820D}">
      <dgm:prSet/>
      <dgm:spPr/>
      <dgm:t>
        <a:bodyPr/>
        <a:lstStyle/>
        <a:p>
          <a:endParaRPr lang="ru-RU" sz="2000"/>
        </a:p>
      </dgm:t>
    </dgm:pt>
    <dgm:pt modelId="{D9777BFF-7ECC-4A0F-976C-5F456A356DD8}" type="sibTrans" cxnId="{8847C731-188C-4106-B725-10C889DD820D}">
      <dgm:prSet/>
      <dgm:spPr/>
      <dgm:t>
        <a:bodyPr/>
        <a:lstStyle/>
        <a:p>
          <a:endParaRPr lang="ru-RU" sz="2000"/>
        </a:p>
      </dgm:t>
    </dgm:pt>
    <dgm:pt modelId="{72DB7653-745B-4650-88BC-C5DA8D5062A7}">
      <dgm:prSet phldrT="[Текст]" custT="1"/>
      <dgm:spPr/>
      <dgm:t>
        <a:bodyPr/>
        <a:lstStyle/>
        <a:p>
          <a:r>
            <a:rPr lang="ru-RU" sz="2000" dirty="0" smtClean="0"/>
            <a:t>по сигналу организатора в аудитории привести следующую группу</a:t>
          </a:r>
          <a:endParaRPr lang="ru-RU" sz="2000" dirty="0"/>
        </a:p>
      </dgm:t>
    </dgm:pt>
    <dgm:pt modelId="{66C03EE4-6BDF-4474-BD71-5BD9210540F6}" type="parTrans" cxnId="{E84595D8-C27B-4AB3-9344-22AE7586325A}">
      <dgm:prSet/>
      <dgm:spPr/>
      <dgm:t>
        <a:bodyPr/>
        <a:lstStyle/>
        <a:p>
          <a:endParaRPr lang="ru-RU" sz="2000"/>
        </a:p>
      </dgm:t>
    </dgm:pt>
    <dgm:pt modelId="{8C074CFA-3160-4936-A7A3-46087293EEBB}" type="sibTrans" cxnId="{E84595D8-C27B-4AB3-9344-22AE7586325A}">
      <dgm:prSet/>
      <dgm:spPr/>
      <dgm:t>
        <a:bodyPr/>
        <a:lstStyle/>
        <a:p>
          <a:endParaRPr lang="ru-RU" sz="2000"/>
        </a:p>
      </dgm:t>
    </dgm:pt>
    <dgm:pt modelId="{187B5562-21C1-4D72-AFF0-B5DD0F910B10}" type="pres">
      <dgm:prSet presAssocID="{68BC8648-484E-4F01-954C-0C5129B4EF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1AEE96-BAD0-4D18-8D2C-75C80E49C8A7}" type="pres">
      <dgm:prSet presAssocID="{A5B9DA59-38FC-4B45-AC8C-B06D737D546E}" presName="node" presStyleLbl="node1" presStyleIdx="0" presStyleCnt="4" custScaleX="120408" custScaleY="13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E7518-9508-407A-A2E6-E82CF986E87F}" type="pres">
      <dgm:prSet presAssocID="{A5B9DA59-38FC-4B45-AC8C-B06D737D546E}" presName="spNode" presStyleCnt="0"/>
      <dgm:spPr/>
    </dgm:pt>
    <dgm:pt modelId="{32D96C6A-5BBE-4EED-A35A-BF58B4B42EBF}" type="pres">
      <dgm:prSet presAssocID="{9F3117E3-AD9A-4557-A3CF-A23CF9EE5A77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C66AF47-AB8A-4C69-A1DC-2315460140CC}" type="pres">
      <dgm:prSet presAssocID="{BF94E6A1-0831-4223-85CB-1696C9912F5F}" presName="node" presStyleLbl="node1" presStyleIdx="1" presStyleCnt="4" custScaleX="120408" custScaleY="13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8201A-31EB-4ECA-A2EA-496C954046DC}" type="pres">
      <dgm:prSet presAssocID="{BF94E6A1-0831-4223-85CB-1696C9912F5F}" presName="spNode" presStyleCnt="0"/>
      <dgm:spPr/>
    </dgm:pt>
    <dgm:pt modelId="{08998ED5-E46D-41EF-B5D4-705E083E92AE}" type="pres">
      <dgm:prSet presAssocID="{2127865A-E05B-4086-9167-7060944F5AEA}" presName="sibTrans" presStyleLbl="sibTrans1D1" presStyleIdx="1" presStyleCnt="4"/>
      <dgm:spPr/>
      <dgm:t>
        <a:bodyPr/>
        <a:lstStyle/>
        <a:p>
          <a:endParaRPr lang="ru-RU"/>
        </a:p>
      </dgm:t>
    </dgm:pt>
    <dgm:pt modelId="{E6C48345-07C1-43EA-8EFC-169323D63AC9}" type="pres">
      <dgm:prSet presAssocID="{1E382D7F-9D60-42E4-880F-D04028C951B0}" presName="node" presStyleLbl="node1" presStyleIdx="2" presStyleCnt="4" custScaleX="120408" custScaleY="13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6890D-DDB2-4632-929A-321A5D9BB964}" type="pres">
      <dgm:prSet presAssocID="{1E382D7F-9D60-42E4-880F-D04028C951B0}" presName="spNode" presStyleCnt="0"/>
      <dgm:spPr/>
    </dgm:pt>
    <dgm:pt modelId="{2EC2F357-8789-4BF6-AFA7-7EA508C5A727}" type="pres">
      <dgm:prSet presAssocID="{D9777BFF-7ECC-4A0F-976C-5F456A356DD8}" presName="sibTrans" presStyleLbl="sibTrans1D1" presStyleIdx="2" presStyleCnt="4"/>
      <dgm:spPr/>
      <dgm:t>
        <a:bodyPr/>
        <a:lstStyle/>
        <a:p>
          <a:endParaRPr lang="ru-RU"/>
        </a:p>
      </dgm:t>
    </dgm:pt>
    <dgm:pt modelId="{5B8F48FF-4C21-4C5E-82DE-98EF4F3C953B}" type="pres">
      <dgm:prSet presAssocID="{72DB7653-745B-4650-88BC-C5DA8D5062A7}" presName="node" presStyleLbl="node1" presStyleIdx="3" presStyleCnt="4" custScaleX="120408" custScaleY="13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582F8-7A3B-4C69-B161-1840B3542903}" type="pres">
      <dgm:prSet presAssocID="{72DB7653-745B-4650-88BC-C5DA8D5062A7}" presName="spNode" presStyleCnt="0"/>
      <dgm:spPr/>
    </dgm:pt>
    <dgm:pt modelId="{97EB82B1-8ED9-4359-A06B-1E3AE31E35A8}" type="pres">
      <dgm:prSet presAssocID="{8C074CFA-3160-4936-A7A3-46087293EEBB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8847C731-188C-4106-B725-10C889DD820D}" srcId="{68BC8648-484E-4F01-954C-0C5129B4EFEB}" destId="{1E382D7F-9D60-42E4-880F-D04028C951B0}" srcOrd="2" destOrd="0" parTransId="{7491CFCE-DE65-4D0F-A07E-DA05C3034C69}" sibTransId="{D9777BFF-7ECC-4A0F-976C-5F456A356DD8}"/>
    <dgm:cxn modelId="{681F46D4-887A-4F99-A74F-79A509728ABD}" type="presOf" srcId="{BF94E6A1-0831-4223-85CB-1696C9912F5F}" destId="{2C66AF47-AB8A-4C69-A1DC-2315460140CC}" srcOrd="0" destOrd="0" presId="urn:microsoft.com/office/officeart/2005/8/layout/cycle5"/>
    <dgm:cxn modelId="{E84595D8-C27B-4AB3-9344-22AE7586325A}" srcId="{68BC8648-484E-4F01-954C-0C5129B4EFEB}" destId="{72DB7653-745B-4650-88BC-C5DA8D5062A7}" srcOrd="3" destOrd="0" parTransId="{66C03EE4-6BDF-4474-BD71-5BD9210540F6}" sibTransId="{8C074CFA-3160-4936-A7A3-46087293EEBB}"/>
    <dgm:cxn modelId="{F9A9F5E7-5FE9-4E0B-8EBF-E4E87170492C}" type="presOf" srcId="{68BC8648-484E-4F01-954C-0C5129B4EFEB}" destId="{187B5562-21C1-4D72-AFF0-B5DD0F910B10}" srcOrd="0" destOrd="0" presId="urn:microsoft.com/office/officeart/2005/8/layout/cycle5"/>
    <dgm:cxn modelId="{1A4CB110-F8D9-4312-BB63-CD2590928F20}" srcId="{68BC8648-484E-4F01-954C-0C5129B4EFEB}" destId="{BF94E6A1-0831-4223-85CB-1696C9912F5F}" srcOrd="1" destOrd="0" parTransId="{A18AF077-5674-4B8A-AAD2-7034DE63D04D}" sibTransId="{2127865A-E05B-4086-9167-7060944F5AEA}"/>
    <dgm:cxn modelId="{AF5E0718-012E-4CE0-9472-DCA8CBC4FB8D}" type="presOf" srcId="{8C074CFA-3160-4936-A7A3-46087293EEBB}" destId="{97EB82B1-8ED9-4359-A06B-1E3AE31E35A8}" srcOrd="0" destOrd="0" presId="urn:microsoft.com/office/officeart/2005/8/layout/cycle5"/>
    <dgm:cxn modelId="{A62221A4-31FF-473A-986E-79FCA128F967}" type="presOf" srcId="{D9777BFF-7ECC-4A0F-976C-5F456A356DD8}" destId="{2EC2F357-8789-4BF6-AFA7-7EA508C5A727}" srcOrd="0" destOrd="0" presId="urn:microsoft.com/office/officeart/2005/8/layout/cycle5"/>
    <dgm:cxn modelId="{011677B7-B5F8-4FE9-B430-934123C538A2}" type="presOf" srcId="{2127865A-E05B-4086-9167-7060944F5AEA}" destId="{08998ED5-E46D-41EF-B5D4-705E083E92AE}" srcOrd="0" destOrd="0" presId="urn:microsoft.com/office/officeart/2005/8/layout/cycle5"/>
    <dgm:cxn modelId="{4520ED41-2457-42D7-B0ED-B5970AFFD206}" type="presOf" srcId="{9F3117E3-AD9A-4557-A3CF-A23CF9EE5A77}" destId="{32D96C6A-5BBE-4EED-A35A-BF58B4B42EBF}" srcOrd="0" destOrd="0" presId="urn:microsoft.com/office/officeart/2005/8/layout/cycle5"/>
    <dgm:cxn modelId="{0B70DC6C-1215-47FF-B656-C24EFEC731A9}" srcId="{68BC8648-484E-4F01-954C-0C5129B4EFEB}" destId="{A5B9DA59-38FC-4B45-AC8C-B06D737D546E}" srcOrd="0" destOrd="0" parTransId="{FD145EEE-83BA-45DC-BBCA-33512A36CF19}" sibTransId="{9F3117E3-AD9A-4557-A3CF-A23CF9EE5A77}"/>
    <dgm:cxn modelId="{7079E425-DBF8-406E-A5BA-FFEE9E3AF7C4}" type="presOf" srcId="{72DB7653-745B-4650-88BC-C5DA8D5062A7}" destId="{5B8F48FF-4C21-4C5E-82DE-98EF4F3C953B}" srcOrd="0" destOrd="0" presId="urn:microsoft.com/office/officeart/2005/8/layout/cycle5"/>
    <dgm:cxn modelId="{7BEBAA9D-F7E8-45B9-B136-631ED3D8C538}" type="presOf" srcId="{1E382D7F-9D60-42E4-880F-D04028C951B0}" destId="{E6C48345-07C1-43EA-8EFC-169323D63AC9}" srcOrd="0" destOrd="0" presId="urn:microsoft.com/office/officeart/2005/8/layout/cycle5"/>
    <dgm:cxn modelId="{39375ED0-B0B8-442D-8BD4-DB41174FCB66}" type="presOf" srcId="{A5B9DA59-38FC-4B45-AC8C-B06D737D546E}" destId="{711AEE96-BAD0-4D18-8D2C-75C80E49C8A7}" srcOrd="0" destOrd="0" presId="urn:microsoft.com/office/officeart/2005/8/layout/cycle5"/>
    <dgm:cxn modelId="{30F27531-7A34-4E7A-A819-FA296B159463}" type="presParOf" srcId="{187B5562-21C1-4D72-AFF0-B5DD0F910B10}" destId="{711AEE96-BAD0-4D18-8D2C-75C80E49C8A7}" srcOrd="0" destOrd="0" presId="urn:microsoft.com/office/officeart/2005/8/layout/cycle5"/>
    <dgm:cxn modelId="{E6927199-7BB9-47AC-B851-30239FFC82B3}" type="presParOf" srcId="{187B5562-21C1-4D72-AFF0-B5DD0F910B10}" destId="{868E7518-9508-407A-A2E6-E82CF986E87F}" srcOrd="1" destOrd="0" presId="urn:microsoft.com/office/officeart/2005/8/layout/cycle5"/>
    <dgm:cxn modelId="{A8994627-E819-48AA-A339-45A99E5A2D88}" type="presParOf" srcId="{187B5562-21C1-4D72-AFF0-B5DD0F910B10}" destId="{32D96C6A-5BBE-4EED-A35A-BF58B4B42EBF}" srcOrd="2" destOrd="0" presId="urn:microsoft.com/office/officeart/2005/8/layout/cycle5"/>
    <dgm:cxn modelId="{7F1B0CB5-AE3D-4EFE-BC0C-A64FF50E12D2}" type="presParOf" srcId="{187B5562-21C1-4D72-AFF0-B5DD0F910B10}" destId="{2C66AF47-AB8A-4C69-A1DC-2315460140CC}" srcOrd="3" destOrd="0" presId="urn:microsoft.com/office/officeart/2005/8/layout/cycle5"/>
    <dgm:cxn modelId="{710E1796-9F48-4792-BE20-13DDD3B54B4D}" type="presParOf" srcId="{187B5562-21C1-4D72-AFF0-B5DD0F910B10}" destId="{E0E8201A-31EB-4ECA-A2EA-496C954046DC}" srcOrd="4" destOrd="0" presId="urn:microsoft.com/office/officeart/2005/8/layout/cycle5"/>
    <dgm:cxn modelId="{B4846237-534E-4FAB-9174-AC83A7DCC204}" type="presParOf" srcId="{187B5562-21C1-4D72-AFF0-B5DD0F910B10}" destId="{08998ED5-E46D-41EF-B5D4-705E083E92AE}" srcOrd="5" destOrd="0" presId="urn:microsoft.com/office/officeart/2005/8/layout/cycle5"/>
    <dgm:cxn modelId="{0261D4AB-6EA2-47BF-BAB0-2E19C5A0908E}" type="presParOf" srcId="{187B5562-21C1-4D72-AFF0-B5DD0F910B10}" destId="{E6C48345-07C1-43EA-8EFC-169323D63AC9}" srcOrd="6" destOrd="0" presId="urn:microsoft.com/office/officeart/2005/8/layout/cycle5"/>
    <dgm:cxn modelId="{F72B7C59-7239-4347-952F-D1C4DF1B5991}" type="presParOf" srcId="{187B5562-21C1-4D72-AFF0-B5DD0F910B10}" destId="{9706890D-DDB2-4632-929A-321A5D9BB964}" srcOrd="7" destOrd="0" presId="urn:microsoft.com/office/officeart/2005/8/layout/cycle5"/>
    <dgm:cxn modelId="{4CAC8EC7-2CA0-493B-92E6-68EA2E67EB05}" type="presParOf" srcId="{187B5562-21C1-4D72-AFF0-B5DD0F910B10}" destId="{2EC2F357-8789-4BF6-AFA7-7EA508C5A727}" srcOrd="8" destOrd="0" presId="urn:microsoft.com/office/officeart/2005/8/layout/cycle5"/>
    <dgm:cxn modelId="{53645FCE-3AA5-4C5B-9310-12409C83B458}" type="presParOf" srcId="{187B5562-21C1-4D72-AFF0-B5DD0F910B10}" destId="{5B8F48FF-4C21-4C5E-82DE-98EF4F3C953B}" srcOrd="9" destOrd="0" presId="urn:microsoft.com/office/officeart/2005/8/layout/cycle5"/>
    <dgm:cxn modelId="{C9A1CD72-87BC-44BE-9DDC-38A5A6DAC578}" type="presParOf" srcId="{187B5562-21C1-4D72-AFF0-B5DD0F910B10}" destId="{471582F8-7A3B-4C69-B161-1840B3542903}" srcOrd="10" destOrd="0" presId="urn:microsoft.com/office/officeart/2005/8/layout/cycle5"/>
    <dgm:cxn modelId="{76E2DC17-F535-4A41-B285-C62727193C1A}" type="presParOf" srcId="{187B5562-21C1-4D72-AFF0-B5DD0F910B10}" destId="{97EB82B1-8ED9-4359-A06B-1E3AE31E35A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2BCF7B-DBF2-43E5-AEB5-A8BE10B674E6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CEEF75-090A-4610-AD1E-70C510AB5447}">
      <dgm:prSet phldrT="[Текст]"/>
      <dgm:spPr/>
      <dgm:t>
        <a:bodyPr/>
        <a:lstStyle/>
        <a:p>
          <a:r>
            <a:rPr lang="ru-RU" dirty="0" smtClean="0"/>
            <a:t>Неявка участника ЕГЭ</a:t>
          </a:r>
          <a:endParaRPr lang="ru-RU" dirty="0"/>
        </a:p>
      </dgm:t>
    </dgm:pt>
    <dgm:pt modelId="{ABAD7900-05FF-4E55-9546-ABE3DC37B72D}" type="parTrans" cxnId="{940559AF-8555-4D61-9649-BCCA95863B9D}">
      <dgm:prSet/>
      <dgm:spPr/>
      <dgm:t>
        <a:bodyPr/>
        <a:lstStyle/>
        <a:p>
          <a:endParaRPr lang="ru-RU"/>
        </a:p>
      </dgm:t>
    </dgm:pt>
    <dgm:pt modelId="{4ED4D89A-7886-4E63-A314-8FEA0422047D}" type="sibTrans" cxnId="{940559AF-8555-4D61-9649-BCCA95863B9D}">
      <dgm:prSet/>
      <dgm:spPr/>
      <dgm:t>
        <a:bodyPr/>
        <a:lstStyle/>
        <a:p>
          <a:endParaRPr lang="ru-RU"/>
        </a:p>
      </dgm:t>
    </dgm:pt>
    <dgm:pt modelId="{FAC3B159-1744-4E60-AEEB-611D8EA81088}">
      <dgm:prSet phldrT="[Текст]"/>
      <dgm:spPr/>
      <dgm:t>
        <a:bodyPr/>
        <a:lstStyle/>
        <a:p>
          <a:r>
            <a:rPr lang="ru-RU" dirty="0" smtClean="0"/>
            <a:t>Добрать необходимое количество явившихся участников ЕГЭ, следующих по порядку в ведомости ППЭ-05-04-У</a:t>
          </a:r>
          <a:endParaRPr lang="ru-RU" dirty="0"/>
        </a:p>
      </dgm:t>
    </dgm:pt>
    <dgm:pt modelId="{69B90A05-8239-4436-9CD6-6889CFFCDFB1}" type="parTrans" cxnId="{2B742E6E-F982-4268-BA6E-4819CA8EC382}">
      <dgm:prSet/>
      <dgm:spPr/>
      <dgm:t>
        <a:bodyPr/>
        <a:lstStyle/>
        <a:p>
          <a:endParaRPr lang="ru-RU"/>
        </a:p>
      </dgm:t>
    </dgm:pt>
    <dgm:pt modelId="{860C0793-796C-4C66-BB99-9AD7DD8CE118}" type="sibTrans" cxnId="{2B742E6E-F982-4268-BA6E-4819CA8EC382}">
      <dgm:prSet/>
      <dgm:spPr/>
      <dgm:t>
        <a:bodyPr/>
        <a:lstStyle/>
        <a:p>
          <a:endParaRPr lang="ru-RU"/>
        </a:p>
      </dgm:t>
    </dgm:pt>
    <dgm:pt modelId="{2F2BA664-1DD7-4B75-83D2-3EEC845CEE0D}">
      <dgm:prSet phldrT="[Текст]"/>
      <dgm:spPr/>
      <dgm:t>
        <a:bodyPr/>
        <a:lstStyle/>
        <a:p>
          <a:r>
            <a:rPr lang="ru-RU" dirty="0" smtClean="0"/>
            <a:t>Выход из строя рабочей станции</a:t>
          </a:r>
          <a:endParaRPr lang="ru-RU" dirty="0"/>
        </a:p>
      </dgm:t>
    </dgm:pt>
    <dgm:pt modelId="{FE2D030A-C7B6-4A2F-80A5-7A59B24F2B59}" type="parTrans" cxnId="{595451BA-A419-4818-802F-3FB587538E2D}">
      <dgm:prSet/>
      <dgm:spPr/>
      <dgm:t>
        <a:bodyPr/>
        <a:lstStyle/>
        <a:p>
          <a:endParaRPr lang="ru-RU"/>
        </a:p>
      </dgm:t>
    </dgm:pt>
    <dgm:pt modelId="{E963955F-57F0-4F4F-A16A-B64BA22567F6}" type="sibTrans" cxnId="{595451BA-A419-4818-802F-3FB587538E2D}">
      <dgm:prSet/>
      <dgm:spPr/>
      <dgm:t>
        <a:bodyPr/>
        <a:lstStyle/>
        <a:p>
          <a:endParaRPr lang="ru-RU"/>
        </a:p>
      </dgm:t>
    </dgm:pt>
    <dgm:pt modelId="{F4A317B8-A33D-46FD-9563-9CE4CFDCA45B}">
      <dgm:prSet phldrT="[Текст]"/>
      <dgm:spPr/>
      <dgm:t>
        <a:bodyPr/>
        <a:lstStyle/>
        <a:p>
          <a:r>
            <a:rPr lang="ru-RU" dirty="0" smtClean="0"/>
            <a:t>Не брать последних по порядку участников в данной группе, а в следующей группе взять их в первую очередь</a:t>
          </a:r>
          <a:endParaRPr lang="ru-RU" dirty="0"/>
        </a:p>
      </dgm:t>
    </dgm:pt>
    <dgm:pt modelId="{910B3A7D-62B6-42C5-8E0E-646DE86151AC}" type="parTrans" cxnId="{CB9CFFDF-4E3D-49FC-B7EC-527CB3127C0B}">
      <dgm:prSet/>
      <dgm:spPr/>
      <dgm:t>
        <a:bodyPr/>
        <a:lstStyle/>
        <a:p>
          <a:endParaRPr lang="ru-RU"/>
        </a:p>
      </dgm:t>
    </dgm:pt>
    <dgm:pt modelId="{8ADA4D79-AEAB-488B-943B-07B88F1A32BC}" type="sibTrans" cxnId="{CB9CFFDF-4E3D-49FC-B7EC-527CB3127C0B}">
      <dgm:prSet/>
      <dgm:spPr/>
      <dgm:t>
        <a:bodyPr/>
        <a:lstStyle/>
        <a:p>
          <a:endParaRPr lang="ru-RU"/>
        </a:p>
      </dgm:t>
    </dgm:pt>
    <dgm:pt modelId="{C8AD3DAE-C080-4FAF-98D6-FC95D4245BA1}" type="pres">
      <dgm:prSet presAssocID="{F52BCF7B-DBF2-43E5-AEB5-A8BE10B674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2D9E5E-B525-486F-B925-81DE7BFF0684}" type="pres">
      <dgm:prSet presAssocID="{74CEEF75-090A-4610-AD1E-70C510AB5447}" presName="vertFlow" presStyleCnt="0"/>
      <dgm:spPr/>
    </dgm:pt>
    <dgm:pt modelId="{408CFE73-3F5C-4F99-9F64-2A2F6CBF7E23}" type="pres">
      <dgm:prSet presAssocID="{74CEEF75-090A-4610-AD1E-70C510AB5447}" presName="header" presStyleLbl="node1" presStyleIdx="0" presStyleCnt="2"/>
      <dgm:spPr/>
      <dgm:t>
        <a:bodyPr/>
        <a:lstStyle/>
        <a:p>
          <a:endParaRPr lang="ru-RU"/>
        </a:p>
      </dgm:t>
    </dgm:pt>
    <dgm:pt modelId="{64DFBD4C-0FF6-4BF3-9F45-E57ED4A634F5}" type="pres">
      <dgm:prSet presAssocID="{69B90A05-8239-4436-9CD6-6889CFFCDFB1}" presName="parTrans" presStyleLbl="sibTrans2D1" presStyleIdx="0" presStyleCnt="2"/>
      <dgm:spPr/>
      <dgm:t>
        <a:bodyPr/>
        <a:lstStyle/>
        <a:p>
          <a:endParaRPr lang="ru-RU"/>
        </a:p>
      </dgm:t>
    </dgm:pt>
    <dgm:pt modelId="{E9A6ECF7-0889-4350-B540-43486FF6A393}" type="pres">
      <dgm:prSet presAssocID="{FAC3B159-1744-4E60-AEEB-611D8EA81088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96BF6-679E-497A-AF2A-2CC181E53CF8}" type="pres">
      <dgm:prSet presAssocID="{74CEEF75-090A-4610-AD1E-70C510AB5447}" presName="hSp" presStyleCnt="0"/>
      <dgm:spPr/>
    </dgm:pt>
    <dgm:pt modelId="{3819DA6C-AAA5-4DC9-A32F-7DFE6532FD5E}" type="pres">
      <dgm:prSet presAssocID="{2F2BA664-1DD7-4B75-83D2-3EEC845CEE0D}" presName="vertFlow" presStyleCnt="0"/>
      <dgm:spPr/>
    </dgm:pt>
    <dgm:pt modelId="{07D46554-5E60-4523-A463-4B9AC845F4D7}" type="pres">
      <dgm:prSet presAssocID="{2F2BA664-1DD7-4B75-83D2-3EEC845CEE0D}" presName="header" presStyleLbl="node1" presStyleIdx="1" presStyleCnt="2"/>
      <dgm:spPr/>
      <dgm:t>
        <a:bodyPr/>
        <a:lstStyle/>
        <a:p>
          <a:endParaRPr lang="ru-RU"/>
        </a:p>
      </dgm:t>
    </dgm:pt>
    <dgm:pt modelId="{F0A0E299-3F1E-49F5-B125-DCF904BCA3A4}" type="pres">
      <dgm:prSet presAssocID="{910B3A7D-62B6-42C5-8E0E-646DE86151AC}" presName="parTrans" presStyleLbl="sibTrans2D1" presStyleIdx="1" presStyleCnt="2"/>
      <dgm:spPr/>
      <dgm:t>
        <a:bodyPr/>
        <a:lstStyle/>
        <a:p>
          <a:endParaRPr lang="ru-RU"/>
        </a:p>
      </dgm:t>
    </dgm:pt>
    <dgm:pt modelId="{EBDCACA2-3E88-4C08-B407-DCB7BA521819}" type="pres">
      <dgm:prSet presAssocID="{F4A317B8-A33D-46FD-9563-9CE4CFDCA45B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BB0096-716F-4125-B927-D4FDFC2B5C73}" type="presOf" srcId="{69B90A05-8239-4436-9CD6-6889CFFCDFB1}" destId="{64DFBD4C-0FF6-4BF3-9F45-E57ED4A634F5}" srcOrd="0" destOrd="0" presId="urn:microsoft.com/office/officeart/2005/8/layout/lProcess1"/>
    <dgm:cxn modelId="{1F7F0866-99A2-4A6E-BA82-BF929CC3EDBB}" type="presOf" srcId="{74CEEF75-090A-4610-AD1E-70C510AB5447}" destId="{408CFE73-3F5C-4F99-9F64-2A2F6CBF7E23}" srcOrd="0" destOrd="0" presId="urn:microsoft.com/office/officeart/2005/8/layout/lProcess1"/>
    <dgm:cxn modelId="{CB9CFFDF-4E3D-49FC-B7EC-527CB3127C0B}" srcId="{2F2BA664-1DD7-4B75-83D2-3EEC845CEE0D}" destId="{F4A317B8-A33D-46FD-9563-9CE4CFDCA45B}" srcOrd="0" destOrd="0" parTransId="{910B3A7D-62B6-42C5-8E0E-646DE86151AC}" sibTransId="{8ADA4D79-AEAB-488B-943B-07B88F1A32BC}"/>
    <dgm:cxn modelId="{2B742E6E-F982-4268-BA6E-4819CA8EC382}" srcId="{74CEEF75-090A-4610-AD1E-70C510AB5447}" destId="{FAC3B159-1744-4E60-AEEB-611D8EA81088}" srcOrd="0" destOrd="0" parTransId="{69B90A05-8239-4436-9CD6-6889CFFCDFB1}" sibTransId="{860C0793-796C-4C66-BB99-9AD7DD8CE118}"/>
    <dgm:cxn modelId="{4ECD7006-5764-415E-B561-CEE3D3EB5FC9}" type="presOf" srcId="{910B3A7D-62B6-42C5-8E0E-646DE86151AC}" destId="{F0A0E299-3F1E-49F5-B125-DCF904BCA3A4}" srcOrd="0" destOrd="0" presId="urn:microsoft.com/office/officeart/2005/8/layout/lProcess1"/>
    <dgm:cxn modelId="{4293F114-1947-4391-9B1D-CB233AE170C1}" type="presOf" srcId="{F52BCF7B-DBF2-43E5-AEB5-A8BE10B674E6}" destId="{C8AD3DAE-C080-4FAF-98D6-FC95D4245BA1}" srcOrd="0" destOrd="0" presId="urn:microsoft.com/office/officeart/2005/8/layout/lProcess1"/>
    <dgm:cxn modelId="{057DA36E-DF34-43E2-BCF3-38AC1B0B54F4}" type="presOf" srcId="{F4A317B8-A33D-46FD-9563-9CE4CFDCA45B}" destId="{EBDCACA2-3E88-4C08-B407-DCB7BA521819}" srcOrd="0" destOrd="0" presId="urn:microsoft.com/office/officeart/2005/8/layout/lProcess1"/>
    <dgm:cxn modelId="{124D7234-FE52-4A2B-A225-8C105196A40A}" type="presOf" srcId="{2F2BA664-1DD7-4B75-83D2-3EEC845CEE0D}" destId="{07D46554-5E60-4523-A463-4B9AC845F4D7}" srcOrd="0" destOrd="0" presId="urn:microsoft.com/office/officeart/2005/8/layout/lProcess1"/>
    <dgm:cxn modelId="{595451BA-A419-4818-802F-3FB587538E2D}" srcId="{F52BCF7B-DBF2-43E5-AEB5-A8BE10B674E6}" destId="{2F2BA664-1DD7-4B75-83D2-3EEC845CEE0D}" srcOrd="1" destOrd="0" parTransId="{FE2D030A-C7B6-4A2F-80A5-7A59B24F2B59}" sibTransId="{E963955F-57F0-4F4F-A16A-B64BA22567F6}"/>
    <dgm:cxn modelId="{940559AF-8555-4D61-9649-BCCA95863B9D}" srcId="{F52BCF7B-DBF2-43E5-AEB5-A8BE10B674E6}" destId="{74CEEF75-090A-4610-AD1E-70C510AB5447}" srcOrd="0" destOrd="0" parTransId="{ABAD7900-05FF-4E55-9546-ABE3DC37B72D}" sibTransId="{4ED4D89A-7886-4E63-A314-8FEA0422047D}"/>
    <dgm:cxn modelId="{8B77541D-D535-4E9C-9201-24EA28CCD08A}" type="presOf" srcId="{FAC3B159-1744-4E60-AEEB-611D8EA81088}" destId="{E9A6ECF7-0889-4350-B540-43486FF6A393}" srcOrd="0" destOrd="0" presId="urn:microsoft.com/office/officeart/2005/8/layout/lProcess1"/>
    <dgm:cxn modelId="{120DC0E4-F48F-4819-9CBD-5AA5A7913CC9}" type="presParOf" srcId="{C8AD3DAE-C080-4FAF-98D6-FC95D4245BA1}" destId="{3B2D9E5E-B525-486F-B925-81DE7BFF0684}" srcOrd="0" destOrd="0" presId="urn:microsoft.com/office/officeart/2005/8/layout/lProcess1"/>
    <dgm:cxn modelId="{08680D7A-A595-496D-A1A3-5A6ABEF6EAB5}" type="presParOf" srcId="{3B2D9E5E-B525-486F-B925-81DE7BFF0684}" destId="{408CFE73-3F5C-4F99-9F64-2A2F6CBF7E23}" srcOrd="0" destOrd="0" presId="urn:microsoft.com/office/officeart/2005/8/layout/lProcess1"/>
    <dgm:cxn modelId="{D04E06B5-792A-4ABC-9DB1-43125D0189A4}" type="presParOf" srcId="{3B2D9E5E-B525-486F-B925-81DE7BFF0684}" destId="{64DFBD4C-0FF6-4BF3-9F45-E57ED4A634F5}" srcOrd="1" destOrd="0" presId="urn:microsoft.com/office/officeart/2005/8/layout/lProcess1"/>
    <dgm:cxn modelId="{A84A43F8-4561-484E-A7EF-ED443ECA3EA5}" type="presParOf" srcId="{3B2D9E5E-B525-486F-B925-81DE7BFF0684}" destId="{E9A6ECF7-0889-4350-B540-43486FF6A393}" srcOrd="2" destOrd="0" presId="urn:microsoft.com/office/officeart/2005/8/layout/lProcess1"/>
    <dgm:cxn modelId="{5417C985-77F8-4F89-8D08-D646F44E5D43}" type="presParOf" srcId="{C8AD3DAE-C080-4FAF-98D6-FC95D4245BA1}" destId="{D1096BF6-679E-497A-AF2A-2CC181E53CF8}" srcOrd="1" destOrd="0" presId="urn:microsoft.com/office/officeart/2005/8/layout/lProcess1"/>
    <dgm:cxn modelId="{BDDE8C9E-D531-40C8-9E8B-5517D89EC2F8}" type="presParOf" srcId="{C8AD3DAE-C080-4FAF-98D6-FC95D4245BA1}" destId="{3819DA6C-AAA5-4DC9-A32F-7DFE6532FD5E}" srcOrd="2" destOrd="0" presId="urn:microsoft.com/office/officeart/2005/8/layout/lProcess1"/>
    <dgm:cxn modelId="{19B05707-2B0E-4B64-B785-BD7E4459616E}" type="presParOf" srcId="{3819DA6C-AAA5-4DC9-A32F-7DFE6532FD5E}" destId="{07D46554-5E60-4523-A463-4B9AC845F4D7}" srcOrd="0" destOrd="0" presId="urn:microsoft.com/office/officeart/2005/8/layout/lProcess1"/>
    <dgm:cxn modelId="{9D182599-972B-4C82-B534-D4564B7D78FA}" type="presParOf" srcId="{3819DA6C-AAA5-4DC9-A32F-7DFE6532FD5E}" destId="{F0A0E299-3F1E-49F5-B125-DCF904BCA3A4}" srcOrd="1" destOrd="0" presId="urn:microsoft.com/office/officeart/2005/8/layout/lProcess1"/>
    <dgm:cxn modelId="{30A90698-5FEB-4DCA-9D0F-C7144A908DD9}" type="presParOf" srcId="{3819DA6C-AAA5-4DC9-A32F-7DFE6532FD5E}" destId="{EBDCACA2-3E88-4C08-B407-DCB7BA521819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CA8E1-ABC5-400D-A0B3-B88CFEDAA284}">
      <dsp:nvSpPr>
        <dsp:cNvPr id="0" name=""/>
        <dsp:cNvSpPr/>
      </dsp:nvSpPr>
      <dsp:spPr>
        <a:xfrm rot="5400000">
          <a:off x="-180242" y="182627"/>
          <a:ext cx="1201614" cy="841130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  <a:endParaRPr lang="ru-RU" sz="2300" kern="1200" dirty="0"/>
        </a:p>
      </dsp:txBody>
      <dsp:txXfrm rot="-5400000">
        <a:off x="0" y="422950"/>
        <a:ext cx="841130" cy="360484"/>
      </dsp:txXfrm>
    </dsp:sp>
    <dsp:sp modelId="{C98DA9C1-C28F-451C-B3CC-465387438DA5}">
      <dsp:nvSpPr>
        <dsp:cNvPr id="0" name=""/>
        <dsp:cNvSpPr/>
      </dsp:nvSpPr>
      <dsp:spPr>
        <a:xfrm rot="5400000">
          <a:off x="6364620" y="-5521105"/>
          <a:ext cx="781049" cy="11828030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Получение электронных носителей с ИК</a:t>
          </a:r>
          <a:endParaRPr lang="ru-RU" sz="2400" kern="1200" dirty="0">
            <a:solidFill>
              <a:srgbClr val="002060"/>
            </a:solidFill>
            <a:latin typeface="+mn-lt"/>
          </a:endParaRPr>
        </a:p>
      </dsp:txBody>
      <dsp:txXfrm rot="-5400000">
        <a:off x="841130" y="40513"/>
        <a:ext cx="11789902" cy="704793"/>
      </dsp:txXfrm>
    </dsp:sp>
    <dsp:sp modelId="{7AB5C762-2123-4019-9F96-E1750E20B62E}">
      <dsp:nvSpPr>
        <dsp:cNvPr id="0" name=""/>
        <dsp:cNvSpPr/>
      </dsp:nvSpPr>
      <dsp:spPr>
        <a:xfrm rot="5400000">
          <a:off x="-180242" y="1268239"/>
          <a:ext cx="1201614" cy="841130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-5400000">
        <a:off x="0" y="1508562"/>
        <a:ext cx="841130" cy="360484"/>
      </dsp:txXfrm>
    </dsp:sp>
    <dsp:sp modelId="{8F010D99-A992-4E50-A655-F16058AF98F9}">
      <dsp:nvSpPr>
        <dsp:cNvPr id="0" name=""/>
        <dsp:cNvSpPr/>
      </dsp:nvSpPr>
      <dsp:spPr>
        <a:xfrm rot="5400000">
          <a:off x="6364620" y="-4435493"/>
          <a:ext cx="781049" cy="11828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Инструктаж участников по процедуре проведения экзамена и заполнению бланков регистрации</a:t>
          </a:r>
          <a:endParaRPr lang="ru-RU" sz="2400" kern="1200" dirty="0"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841130" y="1126125"/>
        <a:ext cx="11789902" cy="704793"/>
      </dsp:txXfrm>
    </dsp:sp>
    <dsp:sp modelId="{41D27B5D-4946-4C52-8D57-AA1FDA441CA5}">
      <dsp:nvSpPr>
        <dsp:cNvPr id="0" name=""/>
        <dsp:cNvSpPr/>
      </dsp:nvSpPr>
      <dsp:spPr>
        <a:xfrm rot="5400000">
          <a:off x="-180242" y="2353850"/>
          <a:ext cx="1201614" cy="841130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</a:t>
          </a:r>
          <a:endParaRPr lang="ru-RU" sz="2300" kern="1200" dirty="0"/>
        </a:p>
      </dsp:txBody>
      <dsp:txXfrm rot="-5400000">
        <a:off x="0" y="2594173"/>
        <a:ext cx="841130" cy="360484"/>
      </dsp:txXfrm>
    </dsp:sp>
    <dsp:sp modelId="{8A5653B8-BF68-43B1-86F5-25D3C611B37A}">
      <dsp:nvSpPr>
        <dsp:cNvPr id="0" name=""/>
        <dsp:cNvSpPr/>
      </dsp:nvSpPr>
      <dsp:spPr>
        <a:xfrm rot="5400000">
          <a:off x="6364620" y="-3349881"/>
          <a:ext cx="781049" cy="11828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+mn-lt"/>
            </a:rPr>
            <a:t>Печать и выдача участникам  ИК (бланков регистрации)</a:t>
          </a:r>
          <a:endParaRPr lang="ru-RU" sz="2400" kern="1200" dirty="0">
            <a:solidFill>
              <a:srgbClr val="002060"/>
            </a:solidFill>
            <a:latin typeface="+mn-lt"/>
          </a:endParaRPr>
        </a:p>
      </dsp:txBody>
      <dsp:txXfrm rot="-5400000">
        <a:off x="841130" y="2211737"/>
        <a:ext cx="11789902" cy="704793"/>
      </dsp:txXfrm>
    </dsp:sp>
    <dsp:sp modelId="{A11AC1EA-7C4B-47EF-9C7E-CEB8A51C6FA4}">
      <dsp:nvSpPr>
        <dsp:cNvPr id="0" name=""/>
        <dsp:cNvSpPr/>
      </dsp:nvSpPr>
      <dsp:spPr>
        <a:xfrm rot="5400000">
          <a:off x="-180242" y="3439462"/>
          <a:ext cx="1201614" cy="841130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</a:t>
          </a:r>
          <a:endParaRPr lang="ru-RU" sz="2300" kern="1200" dirty="0"/>
        </a:p>
      </dsp:txBody>
      <dsp:txXfrm rot="-5400000">
        <a:off x="0" y="3679785"/>
        <a:ext cx="841130" cy="360484"/>
      </dsp:txXfrm>
    </dsp:sp>
    <dsp:sp modelId="{E5D0A532-88F3-43DA-AC32-EA4511194167}">
      <dsp:nvSpPr>
        <dsp:cNvPr id="0" name=""/>
        <dsp:cNvSpPr/>
      </dsp:nvSpPr>
      <dsp:spPr>
        <a:xfrm rot="5400000">
          <a:off x="6364620" y="-2264270"/>
          <a:ext cx="781049" cy="11828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+mn-lt"/>
            </a:rPr>
            <a:t>Заполнение бланка регистрации</a:t>
          </a:r>
          <a:endParaRPr lang="ru-RU" sz="2400" kern="1200" dirty="0">
            <a:solidFill>
              <a:srgbClr val="002060"/>
            </a:solidFill>
            <a:latin typeface="+mn-lt"/>
          </a:endParaRPr>
        </a:p>
      </dsp:txBody>
      <dsp:txXfrm rot="-5400000">
        <a:off x="841130" y="3297348"/>
        <a:ext cx="11789902" cy="704793"/>
      </dsp:txXfrm>
    </dsp:sp>
    <dsp:sp modelId="{516AE16F-B409-4A26-89F8-A081D68A1F67}">
      <dsp:nvSpPr>
        <dsp:cNvPr id="0" name=""/>
        <dsp:cNvSpPr/>
      </dsp:nvSpPr>
      <dsp:spPr>
        <a:xfrm rot="5400000">
          <a:off x="-180242" y="4525074"/>
          <a:ext cx="1201614" cy="841130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</a:t>
          </a:r>
          <a:endParaRPr lang="ru-RU" sz="2300" kern="1200" dirty="0"/>
        </a:p>
      </dsp:txBody>
      <dsp:txXfrm rot="-5400000">
        <a:off x="0" y="4765397"/>
        <a:ext cx="841130" cy="360484"/>
      </dsp:txXfrm>
    </dsp:sp>
    <dsp:sp modelId="{637BC961-7810-402B-96DB-168FC6D95762}">
      <dsp:nvSpPr>
        <dsp:cNvPr id="0" name=""/>
        <dsp:cNvSpPr/>
      </dsp:nvSpPr>
      <dsp:spPr>
        <a:xfrm rot="5400000">
          <a:off x="6364620" y="-1178658"/>
          <a:ext cx="781049" cy="11828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+mn-lt"/>
            </a:rPr>
            <a:t>Ожидание очереди сдачи экзамена</a:t>
          </a:r>
          <a:endParaRPr lang="ru-RU" sz="2400" kern="1200" dirty="0">
            <a:solidFill>
              <a:srgbClr val="002060"/>
            </a:solidFill>
            <a:latin typeface="+mn-lt"/>
          </a:endParaRPr>
        </a:p>
      </dsp:txBody>
      <dsp:txXfrm rot="-5400000">
        <a:off x="841130" y="4382960"/>
        <a:ext cx="11789902" cy="704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AEE96-BAD0-4D18-8D2C-75C80E49C8A7}">
      <dsp:nvSpPr>
        <dsp:cNvPr id="0" name=""/>
        <dsp:cNvSpPr/>
      </dsp:nvSpPr>
      <dsp:spPr>
        <a:xfrm>
          <a:off x="3819472" y="-253373"/>
          <a:ext cx="3073505" cy="2166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пройти по всем аудиториям подготовки и набрать группу участников ЕГЭ</a:t>
          </a:r>
          <a:endParaRPr lang="ru-RU" sz="2000" kern="1200" dirty="0"/>
        </a:p>
      </dsp:txBody>
      <dsp:txXfrm>
        <a:off x="3925233" y="-147612"/>
        <a:ext cx="2861983" cy="1955011"/>
      </dsp:txXfrm>
    </dsp:sp>
    <dsp:sp modelId="{32D96C6A-5BBE-4EED-A35A-BF58B4B42EBF}">
      <dsp:nvSpPr>
        <dsp:cNvPr id="0" name=""/>
        <dsp:cNvSpPr/>
      </dsp:nvSpPr>
      <dsp:spPr>
        <a:xfrm>
          <a:off x="2615302" y="829893"/>
          <a:ext cx="5481845" cy="5481845"/>
        </a:xfrm>
        <a:custGeom>
          <a:avLst/>
          <a:gdLst/>
          <a:ahLst/>
          <a:cxnLst/>
          <a:rect l="0" t="0" r="0" b="0"/>
          <a:pathLst>
            <a:path>
              <a:moveTo>
                <a:pt x="4522393" y="657890"/>
              </a:moveTo>
              <a:arcTo wR="2740922" hR="2740922" stAng="18632282" swAng="11847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6AF47-AB8A-4C69-A1DC-2315460140CC}">
      <dsp:nvSpPr>
        <dsp:cNvPr id="0" name=""/>
        <dsp:cNvSpPr/>
      </dsp:nvSpPr>
      <dsp:spPr>
        <a:xfrm>
          <a:off x="6560395" y="2487549"/>
          <a:ext cx="3073505" cy="2166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сопроводить очередную группу участников ЕГЭ в аудиторию проведения</a:t>
          </a:r>
          <a:endParaRPr lang="ru-RU" sz="2000" kern="1200" dirty="0"/>
        </a:p>
      </dsp:txBody>
      <dsp:txXfrm>
        <a:off x="6666156" y="2593310"/>
        <a:ext cx="2861983" cy="1955011"/>
      </dsp:txXfrm>
    </dsp:sp>
    <dsp:sp modelId="{08998ED5-E46D-41EF-B5D4-705E083E92AE}">
      <dsp:nvSpPr>
        <dsp:cNvPr id="0" name=""/>
        <dsp:cNvSpPr/>
      </dsp:nvSpPr>
      <dsp:spPr>
        <a:xfrm>
          <a:off x="2615302" y="829893"/>
          <a:ext cx="5481845" cy="5481845"/>
        </a:xfrm>
        <a:custGeom>
          <a:avLst/>
          <a:gdLst/>
          <a:ahLst/>
          <a:cxnLst/>
          <a:rect l="0" t="0" r="0" b="0"/>
          <a:pathLst>
            <a:path>
              <a:moveTo>
                <a:pt x="5121405" y="4099584"/>
              </a:moveTo>
              <a:arcTo wR="2740922" hR="2740922" stAng="1782934" swAng="11847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48345-07C1-43EA-8EFC-169323D63AC9}">
      <dsp:nvSpPr>
        <dsp:cNvPr id="0" name=""/>
        <dsp:cNvSpPr/>
      </dsp:nvSpPr>
      <dsp:spPr>
        <a:xfrm>
          <a:off x="3819472" y="5228472"/>
          <a:ext cx="3073505" cy="2166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после перевода участников ЕГЭ в аудиторию ожидать у аудитории проведения</a:t>
          </a:r>
          <a:endParaRPr lang="ru-RU" sz="2000" kern="1200" dirty="0"/>
        </a:p>
      </dsp:txBody>
      <dsp:txXfrm>
        <a:off x="3925233" y="5334233"/>
        <a:ext cx="2861983" cy="1955011"/>
      </dsp:txXfrm>
    </dsp:sp>
    <dsp:sp modelId="{2EC2F357-8789-4BF6-AFA7-7EA508C5A727}">
      <dsp:nvSpPr>
        <dsp:cNvPr id="0" name=""/>
        <dsp:cNvSpPr/>
      </dsp:nvSpPr>
      <dsp:spPr>
        <a:xfrm>
          <a:off x="2615302" y="829893"/>
          <a:ext cx="5481845" cy="5481845"/>
        </a:xfrm>
        <a:custGeom>
          <a:avLst/>
          <a:gdLst/>
          <a:ahLst/>
          <a:cxnLst/>
          <a:rect l="0" t="0" r="0" b="0"/>
          <a:pathLst>
            <a:path>
              <a:moveTo>
                <a:pt x="959452" y="4823954"/>
              </a:moveTo>
              <a:arcTo wR="2740922" hR="2740922" stAng="7832282" swAng="11847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F48FF-4C21-4C5E-82DE-98EF4F3C953B}">
      <dsp:nvSpPr>
        <dsp:cNvPr id="0" name=""/>
        <dsp:cNvSpPr/>
      </dsp:nvSpPr>
      <dsp:spPr>
        <a:xfrm>
          <a:off x="1078549" y="2487549"/>
          <a:ext cx="3073505" cy="2166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сигналу организатора в аудитории привести следующую группу</a:t>
          </a:r>
          <a:endParaRPr lang="ru-RU" sz="2000" kern="1200" dirty="0"/>
        </a:p>
      </dsp:txBody>
      <dsp:txXfrm>
        <a:off x="1184310" y="2593310"/>
        <a:ext cx="2861983" cy="1955011"/>
      </dsp:txXfrm>
    </dsp:sp>
    <dsp:sp modelId="{97EB82B1-8ED9-4359-A06B-1E3AE31E35A8}">
      <dsp:nvSpPr>
        <dsp:cNvPr id="0" name=""/>
        <dsp:cNvSpPr/>
      </dsp:nvSpPr>
      <dsp:spPr>
        <a:xfrm>
          <a:off x="2615302" y="829893"/>
          <a:ext cx="5481845" cy="5481845"/>
        </a:xfrm>
        <a:custGeom>
          <a:avLst/>
          <a:gdLst/>
          <a:ahLst/>
          <a:cxnLst/>
          <a:rect l="0" t="0" r="0" b="0"/>
          <a:pathLst>
            <a:path>
              <a:moveTo>
                <a:pt x="360440" y="1382261"/>
              </a:moveTo>
              <a:arcTo wR="2740922" hR="2740922" stAng="12582934" swAng="11847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A9185-A5A5-4219-AF1C-7FB88DA23074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685800"/>
            <a:ext cx="4708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1505F-5072-486E-A9A7-CBDDFDE02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6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7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2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4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7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5151" y="3146878"/>
            <a:ext cx="13658374" cy="2507550"/>
          </a:xfrm>
        </p:spPr>
        <p:txBody>
          <a:bodyPr/>
          <a:lstStyle>
            <a:lvl1pPr>
              <a:defRPr b="1"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3572" y="6912982"/>
            <a:ext cx="7275103" cy="19036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93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8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8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73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6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553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346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2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46010" y="4017056"/>
            <a:ext cx="11507210" cy="2323410"/>
          </a:xfrm>
        </p:spPr>
        <p:txBody>
          <a:bodyPr anchor="t"/>
          <a:lstStyle>
            <a:lvl1pPr algn="l">
              <a:defRPr sz="6900" b="1" cap="all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478931" y="0"/>
            <a:ext cx="12527367" cy="1795743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098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бщий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7485" y="-31141"/>
            <a:ext cx="12968813" cy="1826884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93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новые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7485" y="-31141"/>
            <a:ext cx="12968813" cy="1826884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97814" y="10711837"/>
            <a:ext cx="4049250" cy="806546"/>
          </a:xfrm>
          <a:prstGeom prst="rect">
            <a:avLst/>
          </a:prstGeom>
          <a:noFill/>
        </p:spPr>
        <p:txBody>
          <a:bodyPr wrap="square" lIns="158667" tIns="79333" rIns="158667" bIns="79333" rtlCol="0">
            <a:spAutoFit/>
          </a:bodyPr>
          <a:lstStyle/>
          <a:p>
            <a:pPr algn="r"/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вновь привлекаемых специалистов</a:t>
            </a:r>
            <a:endParaRPr lang="ru-RU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23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пытные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7485" y="-31141"/>
            <a:ext cx="12968813" cy="1826884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97814" y="10711837"/>
            <a:ext cx="4049250" cy="806546"/>
          </a:xfrm>
          <a:prstGeom prst="rect">
            <a:avLst/>
          </a:prstGeom>
          <a:noFill/>
        </p:spPr>
        <p:txBody>
          <a:bodyPr wrap="square" lIns="158667" tIns="79333" rIns="158667" bIns="79333" rtlCol="0">
            <a:spAutoFit/>
          </a:bodyPr>
          <a:lstStyle/>
          <a:p>
            <a:pPr algn="r"/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имеющих </a:t>
            </a:r>
            <a:b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опыт специалистов</a:t>
            </a:r>
            <a:endParaRPr lang="ru-RU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51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434" y="468474"/>
            <a:ext cx="14461808" cy="1949715"/>
          </a:xfrm>
          <a:prstGeom prst="rect">
            <a:avLst/>
          </a:prstGeom>
        </p:spPr>
        <p:txBody>
          <a:bodyPr vert="horz" lIns="158667" tIns="79333" rIns="158667" bIns="793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2"/>
            <a:ext cx="14461808" cy="7720329"/>
          </a:xfrm>
          <a:prstGeom prst="rect">
            <a:avLst/>
          </a:prstGeom>
        </p:spPr>
        <p:txBody>
          <a:bodyPr vert="horz" lIns="158667" tIns="79333" rIns="158667" bIns="793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1"/>
            <a:ext cx="3749358" cy="622826"/>
          </a:xfrm>
          <a:prstGeom prst="rect">
            <a:avLst/>
          </a:prstGeom>
        </p:spPr>
        <p:txBody>
          <a:bodyPr vert="horz" lIns="158667" tIns="79333" rIns="158667" bIns="79333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1"/>
            <a:ext cx="5088414" cy="622826"/>
          </a:xfrm>
          <a:prstGeom prst="rect">
            <a:avLst/>
          </a:prstGeom>
        </p:spPr>
        <p:txBody>
          <a:bodyPr vert="horz" lIns="158667" tIns="79333" rIns="158667" bIns="79333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1"/>
            <a:ext cx="3749358" cy="622826"/>
          </a:xfrm>
          <a:prstGeom prst="rect">
            <a:avLst/>
          </a:prstGeom>
        </p:spPr>
        <p:txBody>
          <a:bodyPr vert="horz" lIns="158667" tIns="79333" rIns="158667" bIns="79333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1586667" rtl="0" eaLnBrk="1" latinLnBrk="0" hangingPunct="1">
        <a:spcBef>
          <a:spcPct val="0"/>
        </a:spcBef>
        <a:buNone/>
        <a:defRPr sz="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5000" indent="-595000" algn="l" defTabSz="1586667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289167" indent="-495833" algn="l" defTabSz="1586667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1983334" indent="-396667" algn="l" defTabSz="1586667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776667" indent="-396667" algn="l" defTabSz="158666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70000" indent="-396667" algn="l" defTabSz="1586667" rtl="0" eaLnBrk="1" latinLnBrk="0" hangingPunct="1">
        <a:spcBef>
          <a:spcPct val="20000"/>
        </a:spcBef>
        <a:buFont typeface="Arial" pitchFamily="34" charset="0"/>
        <a:buChar char="»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63334" indent="-396667" algn="l" defTabSz="158666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156667" indent="-396667" algn="l" defTabSz="158666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5950001" indent="-396667" algn="l" defTabSz="158666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743334" indent="-396667" algn="l" defTabSz="158666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93333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86667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80000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3334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66667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60001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553334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346668" algn="l" defTabSz="1586667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5" Type="http://schemas.openxmlformats.org/officeDocument/2006/relationships/image" Target="../media/image21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0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46666" y="3146878"/>
            <a:ext cx="15222009" cy="2507550"/>
          </a:xfrm>
        </p:spPr>
        <p:txBody>
          <a:bodyPr>
            <a:noAutofit/>
          </a:bodyPr>
          <a:lstStyle/>
          <a:p>
            <a:r>
              <a:rPr lang="ru-RU" sz="3600">
                <a:latin typeface="Arial" charset="0"/>
                <a:cs typeface="Arial" charset="0"/>
              </a:rPr>
              <a:t>Подготовка лиц, </a:t>
            </a:r>
            <a:br>
              <a:rPr lang="ru-RU" sz="3600">
                <a:latin typeface="Arial" charset="0"/>
                <a:cs typeface="Arial" charset="0"/>
              </a:rPr>
            </a:br>
            <a:r>
              <a:rPr lang="ru-RU" sz="3600">
                <a:latin typeface="Arial" charset="0"/>
                <a:cs typeface="Arial" charset="0"/>
              </a:rPr>
              <a:t>задействованных при проведении </a:t>
            </a:r>
            <a:br>
              <a:rPr lang="ru-RU" sz="3600">
                <a:latin typeface="Arial" charset="0"/>
                <a:cs typeface="Arial" charset="0"/>
              </a:rPr>
            </a:br>
            <a:r>
              <a:rPr lang="ru-RU" sz="3600">
                <a:latin typeface="Arial" charset="0"/>
                <a:cs typeface="Arial" charset="0"/>
              </a:rPr>
              <a:t>государственной итоговой аттестации </a:t>
            </a:r>
            <a:br>
              <a:rPr lang="ru-RU" sz="3600">
                <a:latin typeface="Arial" charset="0"/>
                <a:cs typeface="Arial" charset="0"/>
              </a:rPr>
            </a:br>
            <a:r>
              <a:rPr lang="ru-RU" sz="3600">
                <a:latin typeface="Arial" charset="0"/>
                <a:cs typeface="Arial" charset="0"/>
              </a:rPr>
              <a:t>по образовательным программам среднего общего образования в пункте проведения экзаменов </a:t>
            </a:r>
            <a:br>
              <a:rPr lang="ru-RU" sz="3600">
                <a:latin typeface="Arial" charset="0"/>
                <a:cs typeface="Arial" charset="0"/>
              </a:rPr>
            </a:br>
            <a:r>
              <a:rPr lang="ru-RU" sz="3600">
                <a:latin typeface="Arial" charset="0"/>
                <a:cs typeface="Arial" charset="0"/>
              </a:rPr>
              <a:t>(организатор вне аудитории)</a:t>
            </a:r>
            <a:endParaRPr lang="ru-RU" sz="3600" dirty="0">
              <a:solidFill>
                <a:srgbClr val="006AB3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8793572" y="6802146"/>
            <a:ext cx="7275103" cy="1903658"/>
          </a:xfrm>
        </p:spPr>
        <p:txBody>
          <a:bodyPr>
            <a:normAutofit fontScale="975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Особенности проведения ЕГЭ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по </a:t>
            </a:r>
            <a:r>
              <a:rPr lang="ru-RU" sz="3600" b="1" dirty="0">
                <a:solidFill>
                  <a:schemeClr val="bg1"/>
                </a:solidFill>
              </a:rPr>
              <a:t>иностранным языкам 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(</a:t>
            </a:r>
            <a:r>
              <a:rPr lang="ru-RU" sz="3600" b="1" dirty="0">
                <a:solidFill>
                  <a:schemeClr val="bg1"/>
                </a:solidFill>
              </a:rPr>
              <a:t>раздел «Говорение</a:t>
            </a:r>
            <a:r>
              <a:rPr lang="ru-RU" sz="3600" b="1" dirty="0" smtClean="0">
                <a:solidFill>
                  <a:schemeClr val="bg1"/>
                </a:solidFill>
              </a:rPr>
              <a:t>»)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25635" y="402506"/>
            <a:ext cx="12653341" cy="77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 eaLnBrk="1" hangingPunct="1"/>
            <a:r>
              <a:rPr lang="ru-RU" altLang="ru-RU" sz="4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Переход </a:t>
            </a:r>
            <a:r>
              <a:rPr lang="ru-RU" altLang="ru-RU" sz="4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участников ЕГЭ в аудитории проведения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6483" y="2289839"/>
            <a:ext cx="5365895" cy="184350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Заполнить в форме ППЭ-05-02-У время начала экзамена в аудитории и время вскрытия доставочных пакетов с ИК </a:t>
            </a:r>
          </a:p>
        </p:txBody>
      </p:sp>
      <p:pic>
        <p:nvPicPr>
          <p:cNvPr id="5" name="Picture 3" descr="C:\Users\Wolf\Desktop\tim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61" y="4473091"/>
            <a:ext cx="192873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6483" y="6345299"/>
            <a:ext cx="5365895" cy="21236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 smtClean="0"/>
              <a:t>Проконтролировать </a:t>
            </a:r>
            <a:r>
              <a:rPr lang="ru-RU" sz="2400" dirty="0"/>
              <a:t>наличие </a:t>
            </a:r>
            <a:r>
              <a:rPr lang="ru-RU" sz="2400" dirty="0" smtClean="0"/>
              <a:t>бланка регистрации и ручки у участников ЕГЭ, покидающих аудиторию</a:t>
            </a:r>
            <a:endParaRPr lang="ru-RU" sz="2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7206449" y="2721330"/>
            <a:ext cx="1719348" cy="8266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7206449" y="6993776"/>
            <a:ext cx="1719348" cy="82667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09868" y="2289839"/>
            <a:ext cx="5442401" cy="185448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Сообщить организатору вне аудитории об окончании заполнения бланков регистрации участниками ЕГЭ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2634841" y="4257490"/>
            <a:ext cx="851640" cy="140308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72" y="8972187"/>
            <a:ext cx="1325498" cy="186997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109868" y="5767209"/>
            <a:ext cx="5442402" cy="32049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При вызове группы участников ЕГЭ каждой очереди для перехода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аудиторию проведения экзаменов в форме ППЭ-05-02-У необходимо сделать отметку «Бланк регистрации получен» и получить подпись участника ЕГЭ, покидающего аудиторию подготовки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87" y="8708571"/>
            <a:ext cx="3833718" cy="256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Wolf\Desktop\7f5b800ebef24c3213badc0248ec760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442">
            <a:off x="2997913" y="9255298"/>
            <a:ext cx="2119081" cy="20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6293410" y="3642900"/>
            <a:ext cx="3649107" cy="3332476"/>
          </a:xfrm>
          <a:prstGeom prst="wedgeRectCallout">
            <a:avLst>
              <a:gd name="adj1" fmla="val 90491"/>
              <a:gd name="adj2" fmla="val -36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Организатор </a:t>
            </a:r>
            <a:br>
              <a:rPr lang="ru-RU" dirty="0" smtClean="0"/>
            </a:br>
            <a:r>
              <a:rPr lang="ru-RU" dirty="0" smtClean="0"/>
              <a:t>вне аудитории сообщает данную информацию руководителю ППЭ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57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ea typeface="Calibri" pitchFamily="34" charset="0"/>
              </a:rPr>
              <a:t/>
            </a:r>
            <a:br>
              <a:rPr lang="ru-RU" sz="4400" dirty="0" smtClean="0">
                <a:ea typeface="Calibri" pitchFamily="34" charset="0"/>
              </a:rPr>
            </a:br>
            <a:r>
              <a:rPr lang="ru-RU" sz="4400" dirty="0" smtClean="0">
                <a:ea typeface="Calibri" pitchFamily="34" charset="0"/>
              </a:rPr>
              <a:t>Аудитория проведения</a:t>
            </a:r>
            <a:r>
              <a:rPr lang="ru-RU" sz="4200" dirty="0">
                <a:latin typeface="+mn-lt"/>
                <a:ea typeface="Calibri" pitchFamily="34" charset="0"/>
                <a:cs typeface="Calibri" pitchFamily="34" charset="0"/>
              </a:rPr>
              <a:t/>
            </a:r>
            <a:br>
              <a:rPr lang="ru-RU" sz="4200" dirty="0">
                <a:latin typeface="+mn-lt"/>
                <a:ea typeface="Calibri" pitchFamily="34" charset="0"/>
                <a:cs typeface="Calibri" pitchFamily="34" charset="0"/>
              </a:rPr>
            </a:br>
            <a:endParaRPr lang="ru-RU" sz="4200" dirty="0">
              <a:latin typeface="+mn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11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8916" y="4558874"/>
            <a:ext cx="15690843" cy="5171844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marL="0" lvl="2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defRPr/>
            </a:pPr>
            <a:r>
              <a:rPr lang="ru-RU" sz="4900" b="1" dirty="0">
                <a:solidFill>
                  <a:srgbClr val="0070C0"/>
                </a:solidFill>
              </a:rPr>
              <a:t>Организаторы в аудитории проведения 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Получение сейф-пакетов с ЭМ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Извлечение электронного носителя с ИК из доставочного пакета и</a:t>
            </a:r>
            <a:r>
              <a:rPr lang="ru-RU" sz="3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передача в аудитории подготовки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>
                <a:solidFill>
                  <a:srgbClr val="002060"/>
                </a:solidFill>
                <a:cs typeface="Times New Roman" panose="02020603050405020304" pitchFamily="18" charset="0"/>
              </a:rPr>
              <a:t>Извлечение электронного носителя с </a:t>
            </a:r>
            <a:r>
              <a:rPr lang="ru-RU" sz="3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КИМ и установка в рабочие станции участников экзамена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Запуск </a:t>
            </a:r>
            <a:r>
              <a:rPr lang="ru-RU" sz="3500" dirty="0">
                <a:solidFill>
                  <a:srgbClr val="002060"/>
                </a:solidFill>
                <a:cs typeface="Times New Roman" panose="02020603050405020304" pitchFamily="18" charset="0"/>
              </a:rPr>
              <a:t>процесса расшифровки </a:t>
            </a:r>
            <a:r>
              <a:rPr lang="ru-RU" sz="3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КИМ</a:t>
            </a:r>
            <a:endParaRPr lang="ru-RU" sz="35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8916" y="2825828"/>
            <a:ext cx="15690843" cy="107213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r>
              <a:rPr lang="ru-RU" sz="3500" b="1" i="1" dirty="0">
                <a:solidFill>
                  <a:srgbClr val="0070C0"/>
                </a:solidFill>
              </a:rPr>
              <a:t>Ответственный исполнитель:</a:t>
            </a:r>
            <a:r>
              <a:rPr lang="ru-RU" sz="3500" dirty="0">
                <a:solidFill>
                  <a:schemeClr val="tx1"/>
                </a:solidFill>
              </a:rPr>
              <a:t> </a:t>
            </a:r>
            <a:r>
              <a:rPr lang="ru-RU" sz="3500" dirty="0" smtClean="0">
                <a:solidFill>
                  <a:srgbClr val="002060"/>
                </a:solidFill>
              </a:rPr>
              <a:t>организаторы </a:t>
            </a:r>
            <a:r>
              <a:rPr lang="ru-RU" sz="3500" dirty="0">
                <a:solidFill>
                  <a:srgbClr val="002060"/>
                </a:solidFill>
              </a:rPr>
              <a:t>в аудиториях </a:t>
            </a:r>
            <a:r>
              <a:rPr lang="ru-RU" sz="3500" dirty="0" smtClean="0">
                <a:solidFill>
                  <a:srgbClr val="002060"/>
                </a:solidFill>
              </a:rPr>
              <a:t>проведения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9284504" y="6398242"/>
            <a:ext cx="6418249" cy="3332476"/>
          </a:xfrm>
          <a:prstGeom prst="wedgeRectCallout">
            <a:avLst>
              <a:gd name="adj1" fmla="val -76726"/>
              <a:gd name="adj2" fmla="val 39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Организатор </a:t>
            </a:r>
            <a:br>
              <a:rPr lang="ru-RU" dirty="0" smtClean="0"/>
            </a:br>
            <a:r>
              <a:rPr lang="ru-RU" dirty="0" smtClean="0"/>
              <a:t>вне аудитории сообщает руководителю ППЭ об окончании расшифровки КИМ на каждой станции записи устных ответов в аудитории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0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47798" y="221486"/>
            <a:ext cx="11755047" cy="139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 eaLnBrk="1" hangingPunct="1"/>
            <a:r>
              <a:rPr lang="ru-RU" altLang="ru-RU" sz="4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Организатор в аудитории проведения. </a:t>
            </a:r>
          </a:p>
          <a:p>
            <a:pPr algn="ctr" eaLnBrk="1" hangingPunct="1"/>
            <a:r>
              <a:rPr lang="ru-RU" altLang="ru-RU" sz="4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Проведение </a:t>
            </a:r>
            <a:r>
              <a:rPr lang="ru-RU" altLang="ru-RU" sz="4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1814" y="2277764"/>
            <a:ext cx="5378051" cy="15597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При входе участников ЕГЭ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аудитории проверить их персональные данные согласно ведомости ППЭ-05-03-У </a:t>
            </a:r>
          </a:p>
        </p:txBody>
      </p:sp>
      <p:pic>
        <p:nvPicPr>
          <p:cNvPr id="5" name="Picture 2" descr="C:\Users\Wolf\Desktop\pasport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18" y="3930889"/>
            <a:ext cx="1917242" cy="24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0709" y="6497216"/>
            <a:ext cx="5365895" cy="20327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Заполнить в форме ППЭ-05-03-У время начала экзамена в аудитории проведения и время вскрытия доставочных пакетов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экзаменационными материалами</a:t>
            </a:r>
          </a:p>
        </p:txBody>
      </p:sp>
      <p:pic>
        <p:nvPicPr>
          <p:cNvPr id="7" name="Picture 3" descr="C:\Users\Wolf\Desktop\tim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40" y="8708546"/>
            <a:ext cx="2446398" cy="23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7385878" y="2644310"/>
            <a:ext cx="1719348" cy="82667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60444" y="2277764"/>
            <a:ext cx="5442401" cy="15597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После входа в аудиторию группы участников ЕГЭ каждой очереди распределить участников ЕГЭ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рабочим местам в аудитории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589" y="4116167"/>
            <a:ext cx="4049376" cy="27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13916808" y="4155894"/>
            <a:ext cx="851640" cy="16689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99917" y="7108617"/>
            <a:ext cx="5442401" cy="1421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Для каждой новой группы участников ЕГЭ провести краткий инструктаж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процедуре сдачи экзамена</a:t>
            </a:r>
          </a:p>
        </p:txBody>
      </p:sp>
      <p:pic>
        <p:nvPicPr>
          <p:cNvPr id="13" name="Picture 2" descr="C:\Users\Wolf\Desktop\doc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410" y="8708546"/>
            <a:ext cx="2257416" cy="219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1069803" y="7424599"/>
            <a:ext cx="4832369" cy="24872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/>
              <a:t>Проводить контроль сдачи экзамена участниками </a:t>
            </a:r>
            <a:r>
              <a:rPr lang="ru-RU" sz="2400" dirty="0" smtClean="0"/>
              <a:t>ЕГЭ.</a:t>
            </a:r>
            <a:endParaRPr lang="ru-RU" sz="24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04457" y="230210"/>
            <a:ext cx="13064218" cy="139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/>
            <a:r>
              <a:rPr lang="ru-RU" altLang="ru-RU" sz="4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Организатор в аудитории проведения. </a:t>
            </a:r>
          </a:p>
          <a:p>
            <a:pPr algn="ctr"/>
            <a:r>
              <a:rPr lang="ru-RU" altLang="ru-RU" sz="4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Проведение </a:t>
            </a:r>
            <a:r>
              <a:rPr lang="ru-RU" altLang="ru-RU" sz="4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582" y="2183836"/>
            <a:ext cx="5127997" cy="33173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/>
              <a:t>Сверить персональные данные участника ЕГЭ, указанные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регистрационном </a:t>
            </a:r>
            <a:r>
              <a:rPr lang="ru-RU" sz="2400" dirty="0" smtClean="0"/>
              <a:t>бланке, </a:t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предъявленным документом, удостоверяющим </a:t>
            </a:r>
            <a:r>
              <a:rPr lang="ru-RU" sz="2400" dirty="0" smtClean="0"/>
              <a:t>личность, </a:t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проверить правильность заполнения номера аудитории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бланке </a:t>
            </a:r>
            <a:r>
              <a:rPr lang="ru-RU" sz="2400" dirty="0" smtClean="0"/>
              <a:t>регистрации.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76379" y="2167451"/>
            <a:ext cx="4845274" cy="47146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/>
              <a:t>С</a:t>
            </a:r>
            <a:r>
              <a:rPr lang="ru-RU" sz="2400" dirty="0" smtClean="0"/>
              <a:t>верить </a:t>
            </a:r>
            <a:r>
              <a:rPr lang="ru-RU" sz="2400" dirty="0"/>
              <a:t>номер бланка регистрации устного экзамена, введенный участником ЕГЭ в ПО и на бумажном бланке регистрации устного экзамена;</a:t>
            </a:r>
          </a:p>
          <a:p>
            <a:pPr algn="just"/>
            <a:r>
              <a:rPr lang="ru-RU" sz="2400" dirty="0"/>
              <a:t>проверить внесение в регистрационный бланк номера аудитории </a:t>
            </a:r>
            <a:r>
              <a:rPr lang="ru-RU" sz="2400" dirty="0" smtClean="0"/>
              <a:t>проведения; инициировать </a:t>
            </a:r>
            <a:r>
              <a:rPr lang="ru-RU" sz="2400" dirty="0"/>
              <a:t>начало выполнения экзаменационной </a:t>
            </a:r>
            <a:r>
              <a:rPr lang="ru-RU" sz="2400" dirty="0" smtClean="0"/>
              <a:t>работы. 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055225" y="2167451"/>
            <a:ext cx="4846947" cy="42572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/>
              <a:t>Если участник сообщил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 </a:t>
            </a:r>
            <a:r>
              <a:rPr lang="ru-RU" sz="2400" dirty="0"/>
              <a:t>плохом качестве записи,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аудиторию необходимо пригласить технического специалиста для устранения возможных проблем с записью и/или воспроизведением путём изменения настроек </a:t>
            </a:r>
            <a:r>
              <a:rPr lang="ru-RU" sz="2400" dirty="0" err="1" smtClean="0"/>
              <a:t>аудиооборудования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9" name="Picture 2" descr="C:\Users\Wolf\Desktop\pasport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47" y="5007744"/>
            <a:ext cx="1134056" cy="14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13067456" y="6192889"/>
            <a:ext cx="851640" cy="158205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886" y="5814646"/>
            <a:ext cx="1201017" cy="116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49582" y="6786730"/>
            <a:ext cx="5072953" cy="32018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/>
              <a:t>Получить от участника ЕГЭ, сдавшего </a:t>
            </a:r>
            <a:r>
              <a:rPr lang="ru-RU" sz="2400" dirty="0" smtClean="0"/>
              <a:t>экзамен, </a:t>
            </a:r>
            <a:r>
              <a:rPr lang="ru-RU" sz="2400" dirty="0"/>
              <a:t>бланк регистрации, в ведомости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ППЭ-05-03-У </a:t>
            </a:r>
            <a:r>
              <a:rPr lang="ru-RU" sz="2400" dirty="0"/>
              <a:t>сделать отметки «Ответ прослушан» и «Бланк регистрации сдан» и получить подпись участника </a:t>
            </a:r>
            <a:r>
              <a:rPr lang="ru-RU" sz="2400" dirty="0" smtClean="0"/>
              <a:t>ЕГЭ.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76379" y="7424600"/>
            <a:ext cx="4845274" cy="25040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/>
              <a:t>Завершить в ПО рабочего места участника ЕГЭ сдачу экзамена </a:t>
            </a:r>
            <a:r>
              <a:rPr lang="ru-RU" sz="2400" dirty="0" smtClean="0"/>
              <a:t>участником, инициировать сдачу экзамена следующим участником. </a:t>
            </a:r>
            <a:endParaRPr lang="ru-RU" sz="2400" dirty="0"/>
          </a:p>
        </p:txBody>
      </p:sp>
      <p:pic>
        <p:nvPicPr>
          <p:cNvPr id="18" name="Picture 2" descr="C:\Users\Wolf\Desktop\password-wizard_128x1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32" y="9192648"/>
            <a:ext cx="1084493" cy="10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лево 18"/>
          <p:cNvSpPr/>
          <p:nvPr/>
        </p:nvSpPr>
        <p:spPr>
          <a:xfrm>
            <a:off x="10343811" y="8254889"/>
            <a:ext cx="933788" cy="82667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5" cstate="print"/>
          <a:srcRect b="6952"/>
          <a:stretch>
            <a:fillRect/>
          </a:stretch>
        </p:blipFill>
        <p:spPr bwMode="auto">
          <a:xfrm>
            <a:off x="14160352" y="9175428"/>
            <a:ext cx="1233670" cy="1114264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149582" y="10471085"/>
            <a:ext cx="15752590" cy="9422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marL="0" lvl="1" algn="ctr"/>
            <a:r>
              <a:rPr lang="ru-RU" sz="2400" dirty="0"/>
              <a:t>Сообщить </a:t>
            </a:r>
            <a:r>
              <a:rPr lang="ru-RU" sz="2400" b="1" u="sng" dirty="0"/>
              <a:t>организатору вне аудитории </a:t>
            </a:r>
            <a:r>
              <a:rPr lang="ru-RU" sz="2400" dirty="0"/>
              <a:t>о завершении сдачи экзамена группой участников ЕГЭ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всех рабочих местах в </a:t>
            </a:r>
            <a:r>
              <a:rPr lang="ru-RU" sz="2400" dirty="0" smtClean="0"/>
              <a:t>аудитории</a:t>
            </a:r>
            <a:endParaRPr lang="ru-RU" sz="2400" dirty="0"/>
          </a:p>
        </p:txBody>
      </p:sp>
      <p:pic>
        <p:nvPicPr>
          <p:cNvPr id="14" name="Picture 3" descr="C:\Users\Wolf\Desktop\435-43537Banner Image Qual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9256160"/>
            <a:ext cx="1071746" cy="104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5103686" y="3469392"/>
            <a:ext cx="948771" cy="8266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10450286" y="3429165"/>
            <a:ext cx="928914" cy="8266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4980166" y="8263268"/>
            <a:ext cx="941663" cy="82667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353671" y="9753454"/>
            <a:ext cx="851640" cy="86559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04" y="6214778"/>
            <a:ext cx="1085481" cy="15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Организатор вне аудитории, прикреплённый к аудитории проведения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9508" y="2128605"/>
            <a:ext cx="14960184" cy="1573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обеспечивает </a:t>
            </a:r>
            <a:r>
              <a:rPr lang="ru-RU" sz="3600" dirty="0"/>
              <a:t>переход участников ЕГЭ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из </a:t>
            </a:r>
            <a:r>
              <a:rPr lang="ru-RU" sz="3600" dirty="0"/>
              <a:t>аудиторий подготовки в аудитории проведения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78038850"/>
              </p:ext>
            </p:extLst>
          </p:nvPr>
        </p:nvGraphicFramePr>
        <p:xfrm>
          <a:off x="1855152" y="4168087"/>
          <a:ext cx="10712450" cy="7141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1264920" y="4236720"/>
            <a:ext cx="3337560" cy="1447800"/>
          </a:xfrm>
          <a:prstGeom prst="wedgeRectCallout">
            <a:avLst>
              <a:gd name="adj1" fmla="val 89669"/>
              <a:gd name="adj2" fmla="val 3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Первая группа – ожидать окончания заполнения бланков регистрации у аудитории подготовки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1815011" y="6845228"/>
          <a:ext cx="3243012" cy="458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8" imgW="5668166" imgH="8019048" progId="AcroExch.Document.DC">
                  <p:embed/>
                </p:oleObj>
              </mc:Choice>
              <mc:Fallback>
                <p:oleObj name="Acrobat Document" r:id="rId8" imgW="5668166" imgH="8019048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5011" y="6845228"/>
                        <a:ext cx="3243012" cy="458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ая выноска 7"/>
          <p:cNvSpPr/>
          <p:nvPr/>
        </p:nvSpPr>
        <p:spPr>
          <a:xfrm>
            <a:off x="12082072" y="4056840"/>
            <a:ext cx="2878112" cy="1939228"/>
          </a:xfrm>
          <a:prstGeom prst="wedgeRectCallout">
            <a:avLst>
              <a:gd name="adj1" fmla="val 17709"/>
              <a:gd name="adj2" fmla="val 918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Получить у организатора в аудитории или у руководителя ППЭ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83453" y="10828413"/>
            <a:ext cx="27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ППЭ-05-04-У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2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Нештатные ситуации </a:t>
            </a:r>
            <a:br>
              <a:rPr lang="ru-RU" sz="4800" dirty="0" smtClean="0"/>
            </a:br>
            <a:r>
              <a:rPr lang="ru-RU" sz="4800" dirty="0" smtClean="0"/>
              <a:t>для организатора вне аудитории</a:t>
            </a:r>
            <a:endParaRPr lang="ru-RU" sz="48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28245749"/>
              </p:ext>
            </p:extLst>
          </p:nvPr>
        </p:nvGraphicFramePr>
        <p:xfrm>
          <a:off x="433137" y="4307306"/>
          <a:ext cx="15183853" cy="500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949116" y="2261937"/>
            <a:ext cx="12031579" cy="156410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Цель: привести в аудиторию проведения столько участников, сколько в ней рабочих станций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080085" y="9535096"/>
            <a:ext cx="10154653" cy="1772096"/>
            <a:chOff x="7352" y="5043566"/>
            <a:chExt cx="7088386" cy="177209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352" y="5043566"/>
              <a:ext cx="7088386" cy="17720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9255" y="5095469"/>
              <a:ext cx="6984580" cy="1668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/>
                <a:t>При наборе следующих групп ориентироваться </a:t>
              </a:r>
              <a:br>
                <a:rPr lang="ru-RU" sz="3600" kern="1200" dirty="0" smtClean="0"/>
              </a:br>
              <a:r>
                <a:rPr lang="ru-RU" sz="3600" kern="1200" dirty="0" smtClean="0"/>
                <a:t>не на плановый номер очереди, </a:t>
              </a:r>
              <a:br>
                <a:rPr lang="ru-RU" sz="3600" kern="1200" dirty="0" smtClean="0"/>
              </a:br>
              <a:r>
                <a:rPr lang="ru-RU" sz="3600" kern="1200" dirty="0" smtClean="0"/>
                <a:t>а на порядок в ведомости ППЭ-05-04-У</a:t>
              </a:r>
              <a:endParaRPr lang="ru-RU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2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Теоретические и практические задания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Организатор вне аудитории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6" y="152400"/>
            <a:ext cx="12271375" cy="1511300"/>
          </a:xfrm>
        </p:spPr>
        <p:txBody>
          <a:bodyPr rtlCol="0">
            <a:noAutofit/>
          </a:bodyPr>
          <a:lstStyle/>
          <a:p>
            <a:pPr defTabSz="1585260">
              <a:defRPr/>
            </a:pPr>
            <a:r>
              <a:rPr lang="ru-RU" sz="4900" dirty="0" smtClean="0"/>
              <a:t>Действия организатора вне аудитории</a:t>
            </a:r>
            <a:endParaRPr lang="ru-RU" sz="49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6349" y="7645401"/>
            <a:ext cx="1933574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715" y="7854950"/>
            <a:ext cx="1712911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864" y="7856538"/>
            <a:ext cx="1712911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35014" y="2740026"/>
            <a:ext cx="14390686" cy="1604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r>
              <a:rPr lang="ru-RU" b="1" dirty="0" smtClean="0">
                <a:solidFill>
                  <a:srgbClr val="006AB3"/>
                </a:solidFill>
              </a:rPr>
              <a:t>С какой формой работает организатор вне аудитории, прикреплённый к аудитории проведения?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015" y="4786315"/>
            <a:ext cx="4024312" cy="24749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ППЭ-05-02-У</a:t>
            </a:r>
          </a:p>
          <a:p>
            <a:pPr algn="ctr" defTabSz="1706960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«Протокол </a:t>
            </a:r>
            <a:r>
              <a:rPr lang="ru-RU" sz="2400" dirty="0">
                <a:solidFill>
                  <a:srgbClr val="002060"/>
                </a:solidFill>
              </a:rPr>
              <a:t>проведения ЕГЭ </a:t>
            </a:r>
            <a:r>
              <a:rPr lang="ru-RU" sz="2400" dirty="0" smtClean="0">
                <a:solidFill>
                  <a:srgbClr val="002060"/>
                </a:solidFill>
              </a:rPr>
              <a:t>в аудитории подготовки»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18900" y="4786314"/>
            <a:ext cx="3606801" cy="2427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ППЭ-05-04-У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«Ведомость </a:t>
            </a:r>
            <a:r>
              <a:rPr lang="ru-RU" sz="2400" dirty="0">
                <a:solidFill>
                  <a:srgbClr val="002060"/>
                </a:solidFill>
              </a:rPr>
              <a:t>перемещения участников ЕГЭ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26164" y="4786314"/>
            <a:ext cx="4024312" cy="2427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ППЭ-05-03-У</a:t>
            </a:r>
          </a:p>
          <a:p>
            <a:pPr algn="ctr" defTabSz="1706960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«Протокол </a:t>
            </a:r>
            <a:r>
              <a:rPr lang="ru-RU" sz="2400" dirty="0">
                <a:solidFill>
                  <a:srgbClr val="002060"/>
                </a:solidFill>
              </a:rPr>
              <a:t>проведения ЕГЭ </a:t>
            </a:r>
            <a:r>
              <a:rPr lang="ru-RU" sz="2400" dirty="0" smtClean="0">
                <a:solidFill>
                  <a:srgbClr val="002060"/>
                </a:solidFill>
              </a:rPr>
              <a:t>в аудитории проведения»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84852" y="10236581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r>
              <a:rPr lang="ru-RU" sz="2100" b="1" dirty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</a:p>
        </p:txBody>
      </p:sp>
      <p:sp>
        <p:nvSpPr>
          <p:cNvPr id="14" name="Управляющая кнопка: назад 13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1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1367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6" y="152400"/>
            <a:ext cx="12271375" cy="1511300"/>
          </a:xfrm>
        </p:spPr>
        <p:txBody>
          <a:bodyPr rtlCol="0">
            <a:noAutofit/>
          </a:bodyPr>
          <a:lstStyle/>
          <a:p>
            <a:pPr defTabSz="1585260">
              <a:defRPr/>
            </a:pPr>
            <a:r>
              <a:rPr lang="ru-RU" sz="4900" dirty="0" smtClean="0"/>
              <a:t>Действия организатора вне аудитории</a:t>
            </a:r>
            <a:endParaRPr lang="ru-RU" sz="49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1533" y="7608783"/>
            <a:ext cx="1933574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715" y="7854950"/>
            <a:ext cx="1712911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6643" y="7683500"/>
            <a:ext cx="1712911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35014" y="2740026"/>
            <a:ext cx="14390686" cy="1604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r>
              <a:rPr lang="ru-RU" b="1" dirty="0" smtClean="0">
                <a:solidFill>
                  <a:srgbClr val="006AB3"/>
                </a:solidFill>
              </a:rPr>
              <a:t>Как должен действовать организатор вне аудитории </a:t>
            </a:r>
            <a:br>
              <a:rPr lang="ru-RU" b="1" dirty="0" smtClean="0">
                <a:solidFill>
                  <a:srgbClr val="006AB3"/>
                </a:solidFill>
              </a:rPr>
            </a:br>
            <a:r>
              <a:rPr lang="ru-RU" b="1" dirty="0" smtClean="0">
                <a:solidFill>
                  <a:srgbClr val="006AB3"/>
                </a:solidFill>
              </a:rPr>
              <a:t>при неявке участника экзамена?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015" y="4786315"/>
            <a:ext cx="4024312" cy="24749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Привести неполную группу в аудиторию проведения, чтобы не нарушать порядок в ведомости ППЭ-05-04-У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18900" y="4786314"/>
            <a:ext cx="3606801" cy="2427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Добрать необходимое количество участников в группу можно, если участники выразили желание пойти не в свою очередь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26164" y="4786314"/>
            <a:ext cx="4024312" cy="2427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Добрать необходимое количество явившихся участников ЕГЭ, следующих по порядку в ведомости ППЭ-05-04-У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84852" y="10236581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r>
              <a:rPr lang="ru-RU" sz="2100" b="1" dirty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</a:p>
        </p:txBody>
      </p:sp>
      <p:sp>
        <p:nvSpPr>
          <p:cNvPr id="14" name="Управляющая кнопка: назад 13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1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9471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6" y="152400"/>
            <a:ext cx="12271375" cy="1511300"/>
          </a:xfrm>
        </p:spPr>
        <p:txBody>
          <a:bodyPr rtlCol="0">
            <a:noAutofit/>
          </a:bodyPr>
          <a:lstStyle/>
          <a:p>
            <a:pPr defTabSz="1585260">
              <a:defRPr/>
            </a:pPr>
            <a:r>
              <a:rPr lang="ru-RU" sz="4900" dirty="0" smtClean="0"/>
              <a:t>Действия организатора вне аудитории</a:t>
            </a:r>
            <a:endParaRPr lang="ru-RU" sz="49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1533" y="7608783"/>
            <a:ext cx="1933574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715" y="7854950"/>
            <a:ext cx="1712911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6643" y="7683500"/>
            <a:ext cx="1712911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35014" y="2740026"/>
            <a:ext cx="14390686" cy="1604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r>
              <a:rPr lang="ru-RU" b="1" dirty="0" smtClean="0">
                <a:solidFill>
                  <a:srgbClr val="006AB3"/>
                </a:solidFill>
              </a:rPr>
              <a:t>Как должен действовать организатор вне аудитории </a:t>
            </a:r>
            <a:br>
              <a:rPr lang="ru-RU" b="1" dirty="0" smtClean="0">
                <a:solidFill>
                  <a:srgbClr val="006AB3"/>
                </a:solidFill>
              </a:rPr>
            </a:br>
            <a:r>
              <a:rPr lang="ru-RU" b="1" dirty="0" smtClean="0">
                <a:solidFill>
                  <a:srgbClr val="006AB3"/>
                </a:solidFill>
              </a:rPr>
              <a:t>при выходе из строя рабочей станции?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015" y="4786315"/>
            <a:ext cx="4159492" cy="24749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Привести полную группу в аудиторию проведения, чтобы не нарушать порядок в ведомости ППЭ-05-04-У (один из участников будет ждать, когда освободится какая-нибудь рабочая станция)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18900" y="4786314"/>
            <a:ext cx="3606801" cy="2427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Выяснить, в </a:t>
            </a:r>
            <a:r>
              <a:rPr lang="ru-RU" sz="2400" smtClean="0">
                <a:solidFill>
                  <a:srgbClr val="002060"/>
                </a:solidFill>
              </a:rPr>
              <a:t>какой из других </a:t>
            </a:r>
            <a:r>
              <a:rPr lang="ru-RU" sz="2400" dirty="0" smtClean="0">
                <a:solidFill>
                  <a:srgbClr val="002060"/>
                </a:solidFill>
              </a:rPr>
              <a:t>аудиторий проведения есть свободная рабочая станция и привести участника в эту аудиторию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26164" y="4786314"/>
            <a:ext cx="4024312" cy="2427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r>
              <a:rPr lang="ru-RU" sz="2400" dirty="0">
                <a:solidFill>
                  <a:srgbClr val="002060"/>
                </a:solidFill>
              </a:rPr>
              <a:t>Не брать последних </a:t>
            </a:r>
            <a:r>
              <a:rPr lang="ru-RU" sz="2400" dirty="0" smtClean="0">
                <a:solidFill>
                  <a:srgbClr val="002060"/>
                </a:solidFill>
              </a:rPr>
              <a:t>по порядку </a:t>
            </a:r>
            <a:r>
              <a:rPr lang="ru-RU" sz="2400" dirty="0">
                <a:solidFill>
                  <a:srgbClr val="002060"/>
                </a:solidFill>
              </a:rPr>
              <a:t>участников </a:t>
            </a:r>
            <a:r>
              <a:rPr lang="ru-RU" sz="2400" dirty="0" smtClean="0">
                <a:solidFill>
                  <a:srgbClr val="002060"/>
                </a:solidFill>
              </a:rPr>
              <a:t>в данной </a:t>
            </a:r>
            <a:r>
              <a:rPr lang="ru-RU" sz="2400" dirty="0">
                <a:solidFill>
                  <a:srgbClr val="002060"/>
                </a:solidFill>
              </a:rPr>
              <a:t>группе,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а </a:t>
            </a:r>
            <a:r>
              <a:rPr lang="ru-RU" sz="2400" dirty="0">
                <a:solidFill>
                  <a:srgbClr val="002060"/>
                </a:solidFill>
              </a:rPr>
              <a:t>в следующей группе взять их в первую очередь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84852" y="10236581"/>
            <a:ext cx="3619311" cy="827704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r>
              <a:rPr lang="ru-RU" sz="2100" b="1" dirty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</a:p>
        </p:txBody>
      </p:sp>
      <p:sp>
        <p:nvSpPr>
          <p:cNvPr id="14" name="Управляющая кнопка: назад 13">
            <a:hlinkClick r:id="" action="ppaction://hlinkshowjump?jump=nextslide" highlightClick="1"/>
          </p:cNvPr>
          <p:cNvSpPr/>
          <p:nvPr/>
        </p:nvSpPr>
        <p:spPr>
          <a:xfrm rot="10800000">
            <a:off x="12706350" y="10725150"/>
            <a:ext cx="1333500" cy="609601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706960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3717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/>
              <a:t>Проведение единого государственного экзамена по иностранным языкам (раздел «Говорение»)</a:t>
            </a:r>
            <a:br>
              <a:rPr lang="ru-RU" sz="6600" dirty="0"/>
            </a:br>
            <a:endParaRPr lang="ru-RU" sz="6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Инструктивно-методическая документация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2846968" y="10373966"/>
            <a:ext cx="0" cy="6101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322787" y="10984108"/>
            <a:ext cx="25241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322787" y="10691691"/>
            <a:ext cx="4132243" cy="29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3-ая страница оглавления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09" y="2173637"/>
            <a:ext cx="6415927" cy="89927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7640" y="2173636"/>
            <a:ext cx="6087853" cy="8532873"/>
          </a:xfrm>
          <a:prstGeom prst="rect">
            <a:avLst/>
          </a:prstGeom>
        </p:spPr>
      </p:pic>
      <p:sp>
        <p:nvSpPr>
          <p:cNvPr id="6" name="Нашивка 5"/>
          <p:cNvSpPr/>
          <p:nvPr/>
        </p:nvSpPr>
        <p:spPr>
          <a:xfrm>
            <a:off x="9547204" y="2771917"/>
            <a:ext cx="389582" cy="115508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9547204" y="3207564"/>
            <a:ext cx="389582" cy="115508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Особенности проведения ГИА</a:t>
            </a:r>
            <a:br>
              <a:rPr lang="ru-RU" sz="4000" dirty="0"/>
            </a:br>
            <a:r>
              <a:rPr lang="ru-RU" sz="4000" dirty="0"/>
              <a:t>по иностранным </a:t>
            </a:r>
            <a:r>
              <a:rPr lang="ru-RU" sz="4000" dirty="0" smtClean="0"/>
              <a:t>языкам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3443" y="2135674"/>
            <a:ext cx="12050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+mj-cs"/>
              </a:rPr>
              <a:t>Устный и письменный экзамены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+mj-cs"/>
              </a:rPr>
              <a:t>проводятся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+mj-cs"/>
              </a:rPr>
              <a:t>в два дня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7399" y="3522216"/>
            <a:ext cx="13266046" cy="1816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63873" y="3631954"/>
            <a:ext cx="6602540" cy="798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6123" y="5317812"/>
            <a:ext cx="12737322" cy="5411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2866" y="5974404"/>
            <a:ext cx="4322439" cy="755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8959" y="5926879"/>
            <a:ext cx="3657917" cy="798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2048" y="5586752"/>
            <a:ext cx="3376263" cy="39717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8242" y="6895937"/>
            <a:ext cx="3011685" cy="41639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79509" y="7065652"/>
            <a:ext cx="2956816" cy="32860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62685" y="9429880"/>
            <a:ext cx="5114987" cy="14570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55788" y="8977901"/>
            <a:ext cx="2816596" cy="7193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98984" y="8903804"/>
            <a:ext cx="2517866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Основные технологические решения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10842625"/>
            <a:ext cx="5089525" cy="6223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994" y="2847685"/>
            <a:ext cx="14115161" cy="3853534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800" dirty="0">
                <a:solidFill>
                  <a:srgbClr val="002060"/>
                </a:solidFill>
                <a:cs typeface="Times New Roman" panose="02020603050405020304" pitchFamily="18" charset="0"/>
              </a:rPr>
              <a:t>Экзамен проводится в форме </a:t>
            </a:r>
            <a:r>
              <a:rPr lang="ru-RU" sz="3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монологических высказываний</a:t>
            </a:r>
            <a:endParaRPr lang="en-US" sz="3800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800" dirty="0">
                <a:solidFill>
                  <a:srgbClr val="002060"/>
                </a:solidFill>
                <a:cs typeface="Times New Roman" panose="02020603050405020304" pitchFamily="18" charset="0"/>
              </a:rPr>
              <a:t>Проверяются навыки </a:t>
            </a:r>
            <a:r>
              <a:rPr lang="ru-RU" sz="3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спонтанной</a:t>
            </a:r>
            <a:r>
              <a:rPr lang="ru-RU" sz="3800" dirty="0">
                <a:solidFill>
                  <a:srgbClr val="002060"/>
                </a:solidFill>
                <a:cs typeface="Times New Roman" panose="02020603050405020304" pitchFamily="18" charset="0"/>
              </a:rPr>
              <a:t> речи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800" dirty="0">
                <a:solidFill>
                  <a:srgbClr val="002060"/>
                </a:solidFill>
                <a:cs typeface="Times New Roman" panose="02020603050405020304" pitchFamily="18" charset="0"/>
              </a:rPr>
              <a:t>Участник самостоятельно сдает экзамен на </a:t>
            </a:r>
            <a:r>
              <a:rPr lang="ru-RU" sz="3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компьютере </a:t>
            </a:r>
            <a:r>
              <a:rPr lang="ru-RU" sz="38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8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8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 </a:t>
            </a:r>
            <a:r>
              <a:rPr lang="ru-RU" sz="3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гарнитурой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800" dirty="0">
                <a:solidFill>
                  <a:srgbClr val="002060"/>
                </a:solidFill>
                <a:cs typeface="Times New Roman" panose="02020603050405020304" pitchFamily="18" charset="0"/>
              </a:rPr>
              <a:t>Задания КИМ отображаются на мониторе компьютера</a:t>
            </a:r>
          </a:p>
        </p:txBody>
      </p:sp>
      <p:pic>
        <p:nvPicPr>
          <p:cNvPr id="7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325" y="7746303"/>
            <a:ext cx="1898086" cy="18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3" cstate="print"/>
          <a:srcRect b="6952"/>
          <a:stretch>
            <a:fillRect/>
          </a:stretch>
        </p:blipFill>
        <p:spPr bwMode="auto">
          <a:xfrm>
            <a:off x="7022022" y="7696053"/>
            <a:ext cx="2151164" cy="1942956"/>
          </a:xfrm>
          <a:prstGeom prst="rect">
            <a:avLst/>
          </a:prstGeom>
          <a:noFill/>
        </p:spPr>
      </p:pic>
      <p:sp>
        <p:nvSpPr>
          <p:cNvPr id="9" name="Плюс 8"/>
          <p:cNvSpPr/>
          <p:nvPr/>
        </p:nvSpPr>
        <p:spPr>
          <a:xfrm>
            <a:off x="4573580" y="8053379"/>
            <a:ext cx="1353789" cy="12283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9867223" y="8053379"/>
            <a:ext cx="1353789" cy="12283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89" y="7627683"/>
            <a:ext cx="2142490" cy="20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193331" y="7529807"/>
            <a:ext cx="13808545" cy="8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976012" y="9588758"/>
            <a:ext cx="3922711" cy="1260004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56631" y="9639009"/>
            <a:ext cx="4681945" cy="1260004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Компьютер 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установленным специализированным ПО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3862" y="9710724"/>
            <a:ext cx="4681945" cy="529547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Участник устного экзамена</a:t>
            </a:r>
          </a:p>
        </p:txBody>
      </p:sp>
      <p:sp>
        <p:nvSpPr>
          <p:cNvPr id="32" name="Номер слайда 1"/>
          <p:cNvSpPr txBox="1">
            <a:spLocks/>
          </p:cNvSpPr>
          <p:nvPr/>
        </p:nvSpPr>
        <p:spPr>
          <a:xfrm>
            <a:off x="11850105" y="11213595"/>
            <a:ext cx="4133407" cy="247702"/>
          </a:xfrm>
          <a:prstGeom prst="rect">
            <a:avLst/>
          </a:prstGeom>
        </p:spPr>
        <p:txBody>
          <a:bodyPr vert="horz" lIns="158667" tIns="79333" rIns="158667" bIns="79333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20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58" y="434080"/>
            <a:ext cx="10753609" cy="1250369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Особенности экзаменационных материалов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10842625"/>
            <a:ext cx="5089525" cy="6223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5676" y="2861282"/>
            <a:ext cx="14772130" cy="5356510"/>
          </a:xfrm>
          <a:prstGeom prst="rect">
            <a:avLst/>
          </a:prstGeom>
          <a:solidFill>
            <a:schemeClr val="bg1"/>
          </a:solidFill>
        </p:spPr>
        <p:txBody>
          <a:bodyPr wrap="square" lIns="158667" tIns="79333" rIns="158667" bIns="79333" anchor="ctr">
            <a:spAutoFit/>
          </a:bodyPr>
          <a:lstStyle/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5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Сейф-пакеты</a:t>
            </a:r>
            <a:endParaRPr lang="ru-RU" sz="3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rgbClr val="002060"/>
                </a:solidFill>
                <a:latin typeface="+mj-lt"/>
              </a:rPr>
              <a:t>Сейф-пакет содержит электронный носитель с электронными КИМ и электронный носитель с ЭМ, включающими электронный бланк регистрации устного экзамена. Печать бланков регистрации обеспечивается в аудитории подготовки.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3600" dirty="0">
                <a:solidFill>
                  <a:srgbClr val="002060"/>
                </a:solidFill>
                <a:latin typeface="+mj-lt"/>
              </a:rPr>
              <a:t>Все электронные носители для проведения экзамена содержат по 5 </a:t>
            </a: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ИК, </a:t>
            </a:r>
            <a:r>
              <a:rPr lang="ru-RU" sz="3600" dirty="0">
                <a:solidFill>
                  <a:srgbClr val="002060"/>
                </a:solidFill>
                <a:latin typeface="+mj-lt"/>
              </a:rPr>
              <a:t>электронные носители по 15 </a:t>
            </a: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ИК</a:t>
            </a:r>
            <a:r>
              <a:rPr lang="ru-RU" sz="3600" dirty="0">
                <a:solidFill>
                  <a:srgbClr val="002060"/>
                </a:solidFill>
                <a:latin typeface="+mj-lt"/>
              </a:rPr>
              <a:t> не используются.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35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На </a:t>
            </a:r>
            <a:r>
              <a:rPr lang="ru-RU" sz="35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одной рабочей станции за один день может сдать экзамен </a:t>
            </a:r>
            <a:r>
              <a:rPr lang="ru-RU" sz="35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35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35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только </a:t>
            </a:r>
            <a:r>
              <a:rPr lang="ru-RU" sz="3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участника</a:t>
            </a: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11850105" y="11213595"/>
            <a:ext cx="4133407" cy="247702"/>
          </a:xfrm>
          <a:prstGeom prst="rect">
            <a:avLst/>
          </a:prstGeom>
        </p:spPr>
        <p:txBody>
          <a:bodyPr vert="horz" lIns="158667" tIns="79333" rIns="158667" bIns="79333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39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Общая схема ППЭ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7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83103" y="2769512"/>
            <a:ext cx="6651748" cy="85598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58667" tIns="79333" rIns="158667" bIns="79333" rtlCol="0" anchor="b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Аудитории проведения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2943" y="2769512"/>
            <a:ext cx="5993988" cy="85433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58667" tIns="79333" rIns="158667" bIns="79333" rtlCol="0" anchor="b"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Аудитории подготовки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159" y="1667431"/>
            <a:ext cx="3852516" cy="190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9457" y="3045725"/>
            <a:ext cx="5346954" cy="34799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7315" y="6651604"/>
            <a:ext cx="5379096" cy="3711023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76" y="2933130"/>
            <a:ext cx="4201600" cy="298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35" y="6651604"/>
            <a:ext cx="4201600" cy="298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Техническое обеспечение ППЭ</a:t>
            </a:r>
            <a:r>
              <a:rPr lang="ru-RU" sz="3800" dirty="0">
                <a:latin typeface="Cambria" panose="02040503050406030204" pitchFamily="18" charset="0"/>
              </a:rPr>
              <a:t/>
            </a:r>
            <a:br>
              <a:rPr lang="ru-RU" sz="3800" dirty="0">
                <a:latin typeface="Cambria" panose="02040503050406030204" pitchFamily="18" charset="0"/>
              </a:rPr>
            </a:br>
            <a:endParaRPr lang="ru-RU" sz="3800" dirty="0">
              <a:latin typeface="Cambria" panose="02040503050406030204" pitchFamily="18" charset="0"/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8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47569" y="2647539"/>
            <a:ext cx="7046813" cy="3996197"/>
            <a:chOff x="74616" y="1583579"/>
            <a:chExt cx="3495416" cy="234272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4616" y="1583579"/>
              <a:ext cx="3495416" cy="234272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2" descr="http://www.veryicon.com/icon/png/Folder/Vista%20Style/My%20computer.png"/>
            <p:cNvPicPr>
              <a:picLocks noChangeAspect="1" noChangeArrowheads="1"/>
            </p:cNvPicPr>
            <p:nvPr/>
          </p:nvPicPr>
          <p:blipFill>
            <a:blip r:embed="rId3" cstate="print"/>
            <a:srcRect b="6952"/>
            <a:stretch>
              <a:fillRect/>
            </a:stretch>
          </p:blipFill>
          <p:spPr bwMode="auto">
            <a:xfrm>
              <a:off x="579615" y="1932207"/>
              <a:ext cx="1098927" cy="1022533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154619" y="2904943"/>
              <a:ext cx="1948918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300" b="1" dirty="0">
                  <a:latin typeface="Verdana" pitchFamily="34" charset="0"/>
                  <a:cs typeface="Times New Roman" pitchFamily="18" charset="0"/>
                </a:rPr>
                <a:t>Рабочие станции (без выхода в Интернет)</a:t>
              </a:r>
            </a:p>
          </p:txBody>
        </p:sp>
        <p:pic>
          <p:nvPicPr>
            <p:cNvPr id="18" name="Picture 2" descr="C:\Users\adeynichenko\Desktop\УСКОМ 2014\Презентация по технологии для обучающего семинара\картинки\audio-headset_878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61" y="1663348"/>
              <a:ext cx="901556" cy="901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1857595" y="2492896"/>
              <a:ext cx="1386889" cy="261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300" b="1" dirty="0">
                  <a:latin typeface="Verdana" pitchFamily="34" charset="0"/>
                  <a:cs typeface="Times New Roman" pitchFamily="18" charset="0"/>
                </a:rPr>
                <a:t>Гарнитуры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69919" y="3580276"/>
              <a:ext cx="3046434" cy="306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i="1" dirty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Аудитории проведения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116241" y="2696074"/>
            <a:ext cx="7244178" cy="8068695"/>
            <a:chOff x="3961772" y="1550596"/>
            <a:chExt cx="3896469" cy="4730189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006894" y="4046612"/>
              <a:ext cx="3790312" cy="223417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4006894" y="1550596"/>
              <a:ext cx="3790311" cy="234272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264865" y="3573405"/>
              <a:ext cx="3319868" cy="306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i="1" dirty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Штаб ППЭ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918" y="1739833"/>
              <a:ext cx="1000831" cy="78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3961772" y="2627320"/>
              <a:ext cx="186875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300" b="1" dirty="0">
                  <a:latin typeface="Verdana" pitchFamily="34" charset="0"/>
                  <a:cs typeface="Times New Roman" pitchFamily="18" charset="0"/>
                </a:rPr>
                <a:t>Рабочая станция с выходом в Интернет</a:t>
              </a: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811" y="2668632"/>
              <a:ext cx="723922" cy="65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6495416" y="3349046"/>
              <a:ext cx="1362825" cy="270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Verdana" pitchFamily="34" charset="0"/>
                  <a:cs typeface="Times New Roman" pitchFamily="18" charset="0"/>
                </a:rPr>
                <a:t>USB-</a:t>
              </a:r>
              <a:r>
                <a:rPr lang="ru-RU" sz="2400" b="1" dirty="0">
                  <a:latin typeface="Verdana" pitchFamily="34" charset="0"/>
                  <a:cs typeface="Times New Roman" pitchFamily="18" charset="0"/>
                </a:rPr>
                <a:t>модем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356455" y="5944294"/>
              <a:ext cx="3319868" cy="306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i="1" dirty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Резервное оборудование</a:t>
              </a:r>
            </a:p>
          </p:txBody>
        </p:sp>
      </p:grpSp>
      <p:pic>
        <p:nvPicPr>
          <p:cNvPr id="8196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456" y="3206533"/>
            <a:ext cx="998368" cy="9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3303454" y="4070044"/>
            <a:ext cx="1813713" cy="514159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Принтер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389666" y="4512941"/>
            <a:ext cx="1984594" cy="86810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Флеш-носители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47568" y="6898883"/>
            <a:ext cx="7046813" cy="38529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582844" y="10160731"/>
            <a:ext cx="5353473" cy="591103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70C0"/>
                </a:solidFill>
                <a:latin typeface="Verdana" pitchFamily="34" charset="0"/>
                <a:cs typeface="Shruti" panose="020B0502040204020203" pitchFamily="34" charset="0"/>
              </a:rPr>
              <a:t>Аудитории подготовки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42" y="7116815"/>
            <a:ext cx="1894765" cy="135779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298459" y="8692537"/>
            <a:ext cx="2599335" cy="1575988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>
              <a:defRPr/>
            </a:pPr>
            <a:r>
              <a:rPr lang="ru-RU" sz="2300" b="1" dirty="0" smtClean="0">
                <a:latin typeface="Verdana" pitchFamily="34" charset="0"/>
                <a:cs typeface="Times New Roman" pitchFamily="18" charset="0"/>
              </a:rPr>
              <a:t>Инструкции </a:t>
            </a:r>
          </a:p>
          <a:p>
            <a:pPr>
              <a:defRPr/>
            </a:pPr>
            <a:r>
              <a:rPr lang="ru-RU" sz="2300" b="1" dirty="0" smtClean="0">
                <a:latin typeface="Verdana" pitchFamily="34" charset="0"/>
                <a:cs typeface="Times New Roman" pitchFamily="18" charset="0"/>
              </a:rPr>
              <a:t>и материалы </a:t>
            </a:r>
            <a:r>
              <a:rPr lang="ru-RU" sz="2300" b="1" dirty="0">
                <a:latin typeface="Verdana" pitchFamily="34" charset="0"/>
                <a:cs typeface="Times New Roman" pitchFamily="18" charset="0"/>
              </a:rPr>
              <a:t>на период ожидания </a:t>
            </a:r>
          </a:p>
        </p:txBody>
      </p:sp>
      <p:pic>
        <p:nvPicPr>
          <p:cNvPr id="43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897" y="7211994"/>
            <a:ext cx="1584297" cy="153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2868877" y="9072049"/>
            <a:ext cx="2437168" cy="86810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Резервные гарнитуры</a:t>
            </a:r>
          </a:p>
        </p:txBody>
      </p:sp>
      <p:pic>
        <p:nvPicPr>
          <p:cNvPr id="45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3" cstate="print"/>
          <a:srcRect b="6952"/>
          <a:stretch>
            <a:fillRect/>
          </a:stretch>
        </p:blipFill>
        <p:spPr bwMode="auto">
          <a:xfrm>
            <a:off x="8735048" y="7113723"/>
            <a:ext cx="1931135" cy="1744224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7921287" y="8995172"/>
            <a:ext cx="3424817" cy="86810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Резервные станции</a:t>
            </a:r>
          </a:p>
        </p:txBody>
      </p:sp>
      <p:pic>
        <p:nvPicPr>
          <p:cNvPr id="12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82494" y="2696074"/>
            <a:ext cx="1780766" cy="150063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360" y="7069412"/>
            <a:ext cx="1714537" cy="166428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0532343" y="8754128"/>
            <a:ext cx="2779081" cy="1222045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Резервные внешние </a:t>
            </a:r>
            <a:r>
              <a:rPr lang="en-US" sz="2300" b="1" dirty="0">
                <a:latin typeface="Verdana" pitchFamily="34" charset="0"/>
                <a:cs typeface="Times New Roman" pitchFamily="18" charset="0"/>
              </a:rPr>
              <a:t>CD</a:t>
            </a:r>
            <a:r>
              <a:rPr lang="ru-RU" sz="2300" b="1" dirty="0">
                <a:latin typeface="Verdana" pitchFamily="34" charset="0"/>
                <a:cs typeface="Times New Roman" pitchFamily="18" charset="0"/>
              </a:rPr>
              <a:t> приводы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12" y="7125022"/>
            <a:ext cx="1860710" cy="13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17693" y="6849805"/>
            <a:ext cx="1780766" cy="1500637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3495637" y="8252475"/>
            <a:ext cx="1813713" cy="514159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Принтер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91317" y="8804158"/>
            <a:ext cx="26464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b="1" dirty="0">
                <a:latin typeface="Verdana" pitchFamily="34" charset="0"/>
                <a:cs typeface="Times New Roman" pitchFamily="18" charset="0"/>
              </a:rPr>
              <a:t>С</a:t>
            </a:r>
            <a:r>
              <a:rPr lang="ru-RU" sz="2300" b="1" dirty="0" smtClean="0">
                <a:latin typeface="Verdana" pitchFamily="34" charset="0"/>
                <a:cs typeface="Times New Roman" pitchFamily="18" charset="0"/>
              </a:rPr>
              <a:t>танция</a:t>
            </a:r>
          </a:p>
          <a:p>
            <a:pPr algn="ctr">
              <a:defRPr/>
            </a:pPr>
            <a:r>
              <a:rPr lang="ru-RU" sz="2300" b="1" dirty="0" smtClean="0">
                <a:latin typeface="Verdana" pitchFamily="34" charset="0"/>
                <a:cs typeface="Times New Roman" pitchFamily="18" charset="0"/>
              </a:rPr>
              <a:t>печати ЭМ</a:t>
            </a:r>
            <a:endParaRPr lang="ru-RU" sz="2300" b="1" dirty="0"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Аудитория подготовки</a:t>
            </a:r>
            <a:endParaRPr lang="ru-RU" sz="4000" dirty="0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9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8916" y="2447461"/>
            <a:ext cx="15690843" cy="187571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>
              <a:buNone/>
            </a:pPr>
            <a:r>
              <a:rPr lang="ru-RU" sz="3800" b="1" i="1" dirty="0">
                <a:solidFill>
                  <a:srgbClr val="0070C0"/>
                </a:solidFill>
              </a:rPr>
              <a:t>Исполнитель:</a:t>
            </a:r>
            <a:r>
              <a:rPr lang="ru-RU" sz="3800" dirty="0">
                <a:solidFill>
                  <a:schemeClr val="tx1"/>
                </a:solidFill>
              </a:rPr>
              <a:t> </a:t>
            </a:r>
            <a:r>
              <a:rPr lang="ru-RU" sz="3800" b="1" dirty="0" smtClean="0">
                <a:solidFill>
                  <a:srgbClr val="002060"/>
                </a:solidFill>
              </a:rPr>
              <a:t>организаторы </a:t>
            </a:r>
            <a:r>
              <a:rPr lang="ru-RU" sz="3800" b="1" dirty="0">
                <a:solidFill>
                  <a:srgbClr val="002060"/>
                </a:solidFill>
              </a:rPr>
              <a:t>в аудиториях </a:t>
            </a:r>
            <a:r>
              <a:rPr lang="ru-RU" sz="3800" b="1" dirty="0" smtClean="0">
                <a:solidFill>
                  <a:srgbClr val="002060"/>
                </a:solidFill>
              </a:rPr>
              <a:t>подготовки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468589467"/>
              </p:ext>
            </p:extLst>
          </p:nvPr>
        </p:nvGraphicFramePr>
        <p:xfrm>
          <a:off x="240984" y="5156220"/>
          <a:ext cx="12669161" cy="554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13347087" y="5119994"/>
            <a:ext cx="2277703" cy="7823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2887032" y="5523002"/>
            <a:ext cx="490903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2910147" y="6746254"/>
            <a:ext cx="490903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13347086" y="9482035"/>
            <a:ext cx="2277703" cy="7823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12899659" y="9838997"/>
            <a:ext cx="490903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13347086" y="6222015"/>
            <a:ext cx="2277703" cy="7823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12910147" y="8794556"/>
            <a:ext cx="490903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13347086" y="8419675"/>
            <a:ext cx="2277703" cy="7497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2899659" y="7699623"/>
            <a:ext cx="490903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3347086" y="7308456"/>
            <a:ext cx="2277703" cy="78233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8558603" y="4659822"/>
            <a:ext cx="7210268" cy="4822213"/>
          </a:xfrm>
          <a:prstGeom prst="wedgeRectCallout">
            <a:avLst>
              <a:gd name="adj1" fmla="val -61566"/>
              <a:gd name="adj2" fmla="val -33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Организатор </a:t>
            </a:r>
            <a:br>
              <a:rPr lang="ru-RU" sz="3000" dirty="0" smtClean="0"/>
            </a:br>
            <a:r>
              <a:rPr lang="ru-RU" sz="3000" dirty="0" smtClean="0"/>
              <a:t>вне аудитории передаёт электронные носители с бланками в аудитории подготовки из аудитории проведения</a:t>
            </a:r>
            <a:br>
              <a:rPr lang="ru-RU" sz="3000" dirty="0" smtClean="0"/>
            </a:br>
            <a:r>
              <a:rPr lang="ru-RU" sz="3000" dirty="0" smtClean="0"/>
              <a:t>(в сейф-пакетах, в которых они были доставлены в ППЭ). Электронные носители передаются под подпись в форме ППЭ-05-03-У, которую организатор  вне аудитории приносит вместе с диском и возвращает в аудиторию проведения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5853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ФЦПРО-ЕГЭ</Template>
  <TotalTime>1280</TotalTime>
  <Words>628</Words>
  <Application>Microsoft Office PowerPoint</Application>
  <PresentationFormat>Произвольный</PresentationFormat>
  <Paragraphs>141</Paragraphs>
  <Slides>19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ФЦПРО-ЕГЭ</vt:lpstr>
      <vt:lpstr>Шаблон</vt:lpstr>
      <vt:lpstr>Acrobat Document</vt:lpstr>
      <vt:lpstr>Подготовка лиц,  задействованных при проведении  государственной итоговой аттестации  по образовательным программам среднего общего образования в пункте проведения экзаменов  (организатор вне аудитории)</vt:lpstr>
      <vt:lpstr>Проведение единого государственного экзамена по иностранным языкам (раздел «Говорение») </vt:lpstr>
      <vt:lpstr>Инструктивно-методическая документация</vt:lpstr>
      <vt:lpstr>Особенности проведения ГИА по иностранным языкам</vt:lpstr>
      <vt:lpstr>Основные технологические решения</vt:lpstr>
      <vt:lpstr>Особенности экзаменационных материалов</vt:lpstr>
      <vt:lpstr>Общая схема ППЭ </vt:lpstr>
      <vt:lpstr>Техническое обеспечение ППЭ </vt:lpstr>
      <vt:lpstr>Аудитория подготовки</vt:lpstr>
      <vt:lpstr>Презентация PowerPoint</vt:lpstr>
      <vt:lpstr> Аудитория проведения </vt:lpstr>
      <vt:lpstr>Презентация PowerPoint</vt:lpstr>
      <vt:lpstr>Презентация PowerPoint</vt:lpstr>
      <vt:lpstr>Организатор вне аудитории, прикреплённый к аудитории проведения</vt:lpstr>
      <vt:lpstr>Нештатные ситуации  для организатора вне аудитории</vt:lpstr>
      <vt:lpstr>Теоретические и практические задания</vt:lpstr>
      <vt:lpstr>Действия организатора вне аудитории</vt:lpstr>
      <vt:lpstr>Действия организатора вне аудитории</vt:lpstr>
      <vt:lpstr>Действия организатора вне аудитории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организаторов пунктов проведения экзаменов  государственной итоговой аттестации обучающихся по образовательным программам среднего общего образования»</dc:title>
  <dc:creator>admin</dc:creator>
  <cp:lastModifiedBy>Учитель</cp:lastModifiedBy>
  <cp:revision>124</cp:revision>
  <dcterms:created xsi:type="dcterms:W3CDTF">2016-02-16T09:55:01Z</dcterms:created>
  <dcterms:modified xsi:type="dcterms:W3CDTF">2018-04-25T05:57:55Z</dcterms:modified>
</cp:coreProperties>
</file>