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345" r:id="rId4"/>
    <p:sldId id="346" r:id="rId5"/>
    <p:sldId id="347" r:id="rId6"/>
    <p:sldId id="348" r:id="rId7"/>
    <p:sldId id="349" r:id="rId8"/>
    <p:sldId id="266" r:id="rId9"/>
    <p:sldId id="350" r:id="rId10"/>
    <p:sldId id="351" r:id="rId11"/>
    <p:sldId id="352" r:id="rId12"/>
    <p:sldId id="353" r:id="rId13"/>
    <p:sldId id="354" r:id="rId14"/>
    <p:sldId id="312" r:id="rId15"/>
    <p:sldId id="330" r:id="rId16"/>
    <p:sldId id="339" r:id="rId17"/>
    <p:sldId id="319" r:id="rId18"/>
    <p:sldId id="270" r:id="rId19"/>
    <p:sldId id="268" r:id="rId20"/>
    <p:sldId id="273" r:id="rId21"/>
    <p:sldId id="275" r:id="rId22"/>
    <p:sldId id="276" r:id="rId23"/>
    <p:sldId id="274" r:id="rId24"/>
    <p:sldId id="283" r:id="rId25"/>
    <p:sldId id="284" r:id="rId26"/>
    <p:sldId id="277" r:id="rId27"/>
    <p:sldId id="279" r:id="rId28"/>
    <p:sldId id="281" r:id="rId29"/>
    <p:sldId id="286" r:id="rId30"/>
    <p:sldId id="280" r:id="rId31"/>
    <p:sldId id="332" r:id="rId32"/>
    <p:sldId id="336" r:id="rId33"/>
    <p:sldId id="316" r:id="rId34"/>
    <p:sldId id="355" r:id="rId35"/>
    <p:sldId id="340" r:id="rId36"/>
    <p:sldId id="341" r:id="rId37"/>
    <p:sldId id="343" r:id="rId38"/>
    <p:sldId id="344" r:id="rId39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5B94"/>
    <a:srgbClr val="ED1C24"/>
    <a:srgbClr val="012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8" autoAdjust="0"/>
    <p:restoredTop sz="94660"/>
  </p:normalViewPr>
  <p:slideViewPr>
    <p:cSldViewPr>
      <p:cViewPr varScale="1">
        <p:scale>
          <a:sx n="78" d="100"/>
          <a:sy n="78" d="100"/>
        </p:scale>
        <p:origin x="-17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image" Target="../media/image30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7D5042-E332-4139-A9E3-03BAB4AD3AA9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A82DFDE-435D-4AA9-BFA5-13DD7A2612FC}">
      <dgm:prSet phldrT="[Текст]"/>
      <dgm:spPr/>
      <dgm:t>
        <a:bodyPr/>
        <a:lstStyle/>
        <a:p>
          <a:r>
            <a:rPr lang="ru-RU" dirty="0" smtClean="0"/>
            <a:t>Внесение сведений в ФИС</a:t>
          </a:r>
          <a:endParaRPr lang="ru-RU" dirty="0"/>
        </a:p>
      </dgm:t>
    </dgm:pt>
    <dgm:pt modelId="{9B3AE4BF-4FEB-4F2D-B95A-BC8DD85EDBDF}" type="parTrans" cxnId="{65363311-9C8F-4E43-9458-3E2035B5B975}">
      <dgm:prSet/>
      <dgm:spPr/>
      <dgm:t>
        <a:bodyPr/>
        <a:lstStyle/>
        <a:p>
          <a:endParaRPr lang="ru-RU"/>
        </a:p>
      </dgm:t>
    </dgm:pt>
    <dgm:pt modelId="{8E1CCB2C-D014-4F7A-93C3-B7FCADAB2EAB}" type="sibTrans" cxnId="{65363311-9C8F-4E43-9458-3E2035B5B975}">
      <dgm:prSet/>
      <dgm:spPr/>
      <dgm:t>
        <a:bodyPr/>
        <a:lstStyle/>
        <a:p>
          <a:endParaRPr lang="ru-RU"/>
        </a:p>
      </dgm:t>
    </dgm:pt>
    <dgm:pt modelId="{D6E35C40-0834-440D-B132-C364E93709D3}">
      <dgm:prSet phldrT="[Текст]"/>
      <dgm:spPr/>
      <dgm:t>
        <a:bodyPr/>
        <a:lstStyle/>
        <a:p>
          <a:r>
            <a:rPr lang="ru-RU" dirty="0" err="1" smtClean="0">
              <a:solidFill>
                <a:srgbClr val="012F4B"/>
              </a:solidFill>
            </a:rPr>
            <a:t>Рособрнадзор</a:t>
          </a:r>
          <a:endParaRPr lang="ru-RU" dirty="0">
            <a:solidFill>
              <a:srgbClr val="012F4B"/>
            </a:solidFill>
          </a:endParaRPr>
        </a:p>
      </dgm:t>
    </dgm:pt>
    <dgm:pt modelId="{EFEB33E1-37C7-4E39-B45C-0972C4EB5835}" type="parTrans" cxnId="{2018871D-EA27-4283-A9E4-38A621D4A9F8}">
      <dgm:prSet/>
      <dgm:spPr/>
      <dgm:t>
        <a:bodyPr/>
        <a:lstStyle/>
        <a:p>
          <a:endParaRPr lang="ru-RU"/>
        </a:p>
      </dgm:t>
    </dgm:pt>
    <dgm:pt modelId="{4C6BEE2B-4E7A-4BF4-A484-158A58FDDA41}" type="sibTrans" cxnId="{2018871D-EA27-4283-A9E4-38A621D4A9F8}">
      <dgm:prSet/>
      <dgm:spPr/>
      <dgm:t>
        <a:bodyPr/>
        <a:lstStyle/>
        <a:p>
          <a:endParaRPr lang="ru-RU"/>
        </a:p>
      </dgm:t>
    </dgm:pt>
    <dgm:pt modelId="{008ED8B6-1DA6-412E-B8E7-0E9119720E25}">
      <dgm:prSet phldrT="[Текст]"/>
      <dgm:spPr/>
      <dgm:t>
        <a:bodyPr/>
        <a:lstStyle/>
        <a:p>
          <a:r>
            <a:rPr lang="ru-RU" dirty="0" smtClean="0">
              <a:solidFill>
                <a:srgbClr val="012F4B"/>
              </a:solidFill>
            </a:rPr>
            <a:t>Организации, определённые </a:t>
          </a:r>
          <a:br>
            <a:rPr lang="ru-RU" dirty="0" smtClean="0">
              <a:solidFill>
                <a:srgbClr val="012F4B"/>
              </a:solidFill>
            </a:rPr>
          </a:br>
          <a:r>
            <a:rPr lang="ru-RU" dirty="0" smtClean="0">
              <a:solidFill>
                <a:srgbClr val="012F4B"/>
              </a:solidFill>
            </a:rPr>
            <a:t>по ФЗ «О контрактной системе…»</a:t>
          </a:r>
          <a:endParaRPr lang="ru-RU" dirty="0">
            <a:solidFill>
              <a:srgbClr val="012F4B"/>
            </a:solidFill>
          </a:endParaRPr>
        </a:p>
      </dgm:t>
    </dgm:pt>
    <dgm:pt modelId="{4EDFC371-A959-4701-B6C0-DC59FF9975F6}" type="parTrans" cxnId="{37BCD148-8FAA-4221-BCF4-DB965DF9862E}">
      <dgm:prSet/>
      <dgm:spPr/>
      <dgm:t>
        <a:bodyPr/>
        <a:lstStyle/>
        <a:p>
          <a:endParaRPr lang="ru-RU"/>
        </a:p>
      </dgm:t>
    </dgm:pt>
    <dgm:pt modelId="{9D6497F8-8C7D-4F66-A8D1-4A847E3853FB}" type="sibTrans" cxnId="{37BCD148-8FAA-4221-BCF4-DB965DF9862E}">
      <dgm:prSet/>
      <dgm:spPr/>
      <dgm:t>
        <a:bodyPr/>
        <a:lstStyle/>
        <a:p>
          <a:endParaRPr lang="ru-RU"/>
        </a:p>
      </dgm:t>
    </dgm:pt>
    <dgm:pt modelId="{F78D16AF-B522-4E68-ABAE-0B84307C3355}">
      <dgm:prSet phldrT="[Текст]"/>
      <dgm:spPr/>
      <dgm:t>
        <a:bodyPr/>
        <a:lstStyle/>
        <a:p>
          <a:r>
            <a:rPr lang="ru-RU" dirty="0" smtClean="0"/>
            <a:t>Внесение сведений в РИС</a:t>
          </a:r>
          <a:endParaRPr lang="ru-RU" dirty="0"/>
        </a:p>
      </dgm:t>
    </dgm:pt>
    <dgm:pt modelId="{50333FFF-E1CC-41F0-A703-DE325B0AC1AA}" type="parTrans" cxnId="{F633654A-62DA-42C9-85BC-D1B533FC8EDC}">
      <dgm:prSet/>
      <dgm:spPr/>
      <dgm:t>
        <a:bodyPr/>
        <a:lstStyle/>
        <a:p>
          <a:endParaRPr lang="ru-RU"/>
        </a:p>
      </dgm:t>
    </dgm:pt>
    <dgm:pt modelId="{0AFAAB00-AA21-4A6F-9405-6D57E64605F4}" type="sibTrans" cxnId="{F633654A-62DA-42C9-85BC-D1B533FC8EDC}">
      <dgm:prSet/>
      <dgm:spPr/>
      <dgm:t>
        <a:bodyPr/>
        <a:lstStyle/>
        <a:p>
          <a:endParaRPr lang="ru-RU"/>
        </a:p>
      </dgm:t>
    </dgm:pt>
    <dgm:pt modelId="{CC67FF90-98A1-4B4C-B068-2F48EDDF1099}">
      <dgm:prSet phldrT="[Текст]"/>
      <dgm:spPr/>
      <dgm:t>
        <a:bodyPr/>
        <a:lstStyle/>
        <a:p>
          <a:r>
            <a:rPr lang="ru-RU" dirty="0" smtClean="0">
              <a:solidFill>
                <a:srgbClr val="012F4B"/>
              </a:solidFill>
            </a:rPr>
            <a:t>ОИВ субъектов России</a:t>
          </a:r>
          <a:endParaRPr lang="ru-RU" dirty="0">
            <a:solidFill>
              <a:srgbClr val="012F4B"/>
            </a:solidFill>
          </a:endParaRPr>
        </a:p>
      </dgm:t>
    </dgm:pt>
    <dgm:pt modelId="{1CA10993-1B93-4633-ABBE-F22D095386A9}" type="parTrans" cxnId="{DCB1C5A5-4E7F-4372-B54C-B6D82B3CA4CB}">
      <dgm:prSet/>
      <dgm:spPr/>
      <dgm:t>
        <a:bodyPr/>
        <a:lstStyle/>
        <a:p>
          <a:endParaRPr lang="ru-RU"/>
        </a:p>
      </dgm:t>
    </dgm:pt>
    <dgm:pt modelId="{471AB790-BEC4-4088-AB7D-BD78A9AD0A01}" type="sibTrans" cxnId="{DCB1C5A5-4E7F-4372-B54C-B6D82B3CA4CB}">
      <dgm:prSet/>
      <dgm:spPr/>
      <dgm:t>
        <a:bodyPr/>
        <a:lstStyle/>
        <a:p>
          <a:endParaRPr lang="ru-RU"/>
        </a:p>
      </dgm:t>
    </dgm:pt>
    <dgm:pt modelId="{682CC51A-F7CC-4371-9AEB-CF7B71D64AC0}">
      <dgm:prSet phldrT="[Текст]"/>
      <dgm:spPr/>
      <dgm:t>
        <a:bodyPr/>
        <a:lstStyle/>
        <a:p>
          <a:r>
            <a:rPr lang="ru-RU" dirty="0" smtClean="0">
              <a:solidFill>
                <a:srgbClr val="012F4B"/>
              </a:solidFill>
            </a:rPr>
            <a:t>Организации, определённые </a:t>
          </a:r>
          <a:br>
            <a:rPr lang="ru-RU" dirty="0" smtClean="0">
              <a:solidFill>
                <a:srgbClr val="012F4B"/>
              </a:solidFill>
            </a:rPr>
          </a:br>
          <a:r>
            <a:rPr lang="ru-RU" dirty="0" smtClean="0">
              <a:solidFill>
                <a:srgbClr val="012F4B"/>
              </a:solidFill>
            </a:rPr>
            <a:t>по ФЗ «О контрактной системе…»</a:t>
          </a:r>
          <a:endParaRPr lang="ru-RU" dirty="0">
            <a:solidFill>
              <a:srgbClr val="012F4B"/>
            </a:solidFill>
          </a:endParaRPr>
        </a:p>
      </dgm:t>
    </dgm:pt>
    <dgm:pt modelId="{CBBE8646-8E7F-4785-82F3-1DEE61AB5BFA}" type="parTrans" cxnId="{A7C0076C-2A50-4830-B33F-3EB6A97AB97B}">
      <dgm:prSet/>
      <dgm:spPr/>
      <dgm:t>
        <a:bodyPr/>
        <a:lstStyle/>
        <a:p>
          <a:endParaRPr lang="ru-RU"/>
        </a:p>
      </dgm:t>
    </dgm:pt>
    <dgm:pt modelId="{8663CA57-5348-405C-8DCC-FF4A522F6E2C}" type="sibTrans" cxnId="{A7C0076C-2A50-4830-B33F-3EB6A97AB97B}">
      <dgm:prSet/>
      <dgm:spPr/>
      <dgm:t>
        <a:bodyPr/>
        <a:lstStyle/>
        <a:p>
          <a:endParaRPr lang="ru-RU"/>
        </a:p>
      </dgm:t>
    </dgm:pt>
    <dgm:pt modelId="{5FC12DC3-498F-4103-9DBA-5649AA81A66A}">
      <dgm:prSet phldrT="[Текст]"/>
      <dgm:spPr/>
      <dgm:t>
        <a:bodyPr/>
        <a:lstStyle/>
        <a:p>
          <a:r>
            <a:rPr lang="ru-RU" dirty="0" smtClean="0">
              <a:solidFill>
                <a:srgbClr val="012F4B"/>
              </a:solidFill>
            </a:rPr>
            <a:t>Дипломатические представительства и консульские учреждения с образовательными подразделениями</a:t>
          </a:r>
          <a:endParaRPr lang="ru-RU" dirty="0">
            <a:solidFill>
              <a:srgbClr val="012F4B"/>
            </a:solidFill>
          </a:endParaRPr>
        </a:p>
      </dgm:t>
    </dgm:pt>
    <dgm:pt modelId="{D9115607-57B1-4AC9-BBDD-15F594AA2500}" type="parTrans" cxnId="{5CE2780F-1466-472C-AA73-2024AF29E087}">
      <dgm:prSet/>
      <dgm:spPr/>
      <dgm:t>
        <a:bodyPr/>
        <a:lstStyle/>
        <a:p>
          <a:endParaRPr lang="ru-RU"/>
        </a:p>
      </dgm:t>
    </dgm:pt>
    <dgm:pt modelId="{75DEB4F3-D402-421F-946D-E8A8421CED0C}" type="sibTrans" cxnId="{5CE2780F-1466-472C-AA73-2024AF29E087}">
      <dgm:prSet/>
      <dgm:spPr/>
      <dgm:t>
        <a:bodyPr/>
        <a:lstStyle/>
        <a:p>
          <a:endParaRPr lang="ru-RU"/>
        </a:p>
      </dgm:t>
    </dgm:pt>
    <dgm:pt modelId="{6A7D7C74-6DAD-4D42-A330-61C3265F07B0}">
      <dgm:prSet phldrT="[Текст]"/>
      <dgm:spPr/>
      <dgm:t>
        <a:bodyPr/>
        <a:lstStyle/>
        <a:p>
          <a:r>
            <a:rPr lang="ru-RU" dirty="0" smtClean="0">
              <a:solidFill>
                <a:srgbClr val="012F4B"/>
              </a:solidFill>
            </a:rPr>
            <a:t>Учредители ЗОО</a:t>
          </a:r>
          <a:endParaRPr lang="ru-RU" dirty="0">
            <a:solidFill>
              <a:srgbClr val="012F4B"/>
            </a:solidFill>
          </a:endParaRPr>
        </a:p>
      </dgm:t>
    </dgm:pt>
    <dgm:pt modelId="{8B9FCF64-C053-4B9A-A6FA-AD480BA6EA61}" type="parTrans" cxnId="{3958CBB7-3C24-4413-AC84-AECA1CE0C83A}">
      <dgm:prSet/>
      <dgm:spPr/>
      <dgm:t>
        <a:bodyPr/>
        <a:lstStyle/>
        <a:p>
          <a:endParaRPr lang="ru-RU"/>
        </a:p>
      </dgm:t>
    </dgm:pt>
    <dgm:pt modelId="{CDAF0EBC-CC59-4238-A99D-EF21560BDEFB}" type="sibTrans" cxnId="{3958CBB7-3C24-4413-AC84-AECA1CE0C83A}">
      <dgm:prSet/>
      <dgm:spPr/>
      <dgm:t>
        <a:bodyPr/>
        <a:lstStyle/>
        <a:p>
          <a:endParaRPr lang="ru-RU"/>
        </a:p>
      </dgm:t>
    </dgm:pt>
    <dgm:pt modelId="{FC8D5C14-4E0E-49BD-8655-5BCF9B801782}">
      <dgm:prSet phldrT="[Текст]"/>
      <dgm:spPr/>
      <dgm:t>
        <a:bodyPr/>
        <a:lstStyle/>
        <a:p>
          <a:r>
            <a:rPr lang="ru-RU" dirty="0" smtClean="0">
              <a:solidFill>
                <a:srgbClr val="012F4B"/>
              </a:solidFill>
            </a:rPr>
            <a:t>ОО ВО и СПО</a:t>
          </a:r>
          <a:endParaRPr lang="ru-RU" dirty="0">
            <a:solidFill>
              <a:srgbClr val="012F4B"/>
            </a:solidFill>
          </a:endParaRPr>
        </a:p>
      </dgm:t>
    </dgm:pt>
    <dgm:pt modelId="{5FFDD46B-1CF3-41FA-A6DE-5815B0BE750D}" type="parTrans" cxnId="{6026312F-B6F3-41C7-97C4-AC742FC50897}">
      <dgm:prSet/>
      <dgm:spPr/>
      <dgm:t>
        <a:bodyPr/>
        <a:lstStyle/>
        <a:p>
          <a:endParaRPr lang="ru-RU"/>
        </a:p>
      </dgm:t>
    </dgm:pt>
    <dgm:pt modelId="{476CFD92-A865-4654-B0F7-EE76CFC536BF}" type="sibTrans" cxnId="{6026312F-B6F3-41C7-97C4-AC742FC50897}">
      <dgm:prSet/>
      <dgm:spPr/>
      <dgm:t>
        <a:bodyPr/>
        <a:lstStyle/>
        <a:p>
          <a:endParaRPr lang="ru-RU"/>
        </a:p>
      </dgm:t>
    </dgm:pt>
    <dgm:pt modelId="{F1B0B7CC-4D96-451B-8D08-213F2D2680A9}">
      <dgm:prSet phldrT="[Текст]"/>
      <dgm:spPr/>
      <dgm:t>
        <a:bodyPr/>
        <a:lstStyle/>
        <a:p>
          <a:r>
            <a:rPr lang="ru-RU" dirty="0" smtClean="0">
              <a:solidFill>
                <a:srgbClr val="012F4B"/>
              </a:solidFill>
            </a:rPr>
            <a:t>Минобрнауки России</a:t>
          </a:r>
          <a:endParaRPr lang="ru-RU" dirty="0">
            <a:solidFill>
              <a:srgbClr val="012F4B"/>
            </a:solidFill>
          </a:endParaRPr>
        </a:p>
      </dgm:t>
    </dgm:pt>
    <dgm:pt modelId="{E881D721-9908-4DA0-B07B-E84D924E9377}" type="parTrans" cxnId="{3BE98D80-AF74-48DF-A6D9-5FB5513521A7}">
      <dgm:prSet/>
      <dgm:spPr/>
      <dgm:t>
        <a:bodyPr/>
        <a:lstStyle/>
        <a:p>
          <a:endParaRPr lang="ru-RU"/>
        </a:p>
      </dgm:t>
    </dgm:pt>
    <dgm:pt modelId="{7EB2EA91-460B-468B-AD01-08229E8B912D}" type="sibTrans" cxnId="{3BE98D80-AF74-48DF-A6D9-5FB5513521A7}">
      <dgm:prSet/>
      <dgm:spPr/>
      <dgm:t>
        <a:bodyPr/>
        <a:lstStyle/>
        <a:p>
          <a:endParaRPr lang="ru-RU"/>
        </a:p>
      </dgm:t>
    </dgm:pt>
    <dgm:pt modelId="{12FAB554-95D5-4EB7-993B-505F7186DFF9}">
      <dgm:prSet phldrT="[Текст]"/>
      <dgm:spPr/>
      <dgm:t>
        <a:bodyPr/>
        <a:lstStyle/>
        <a:p>
          <a:r>
            <a:rPr lang="ru-RU" dirty="0" smtClean="0">
              <a:solidFill>
                <a:srgbClr val="012F4B"/>
              </a:solidFill>
            </a:rPr>
            <a:t>Организаторы олимпиад школьников (федеральные и региональные ОИВ, ОО ВО)</a:t>
          </a:r>
          <a:endParaRPr lang="ru-RU" dirty="0">
            <a:solidFill>
              <a:srgbClr val="012F4B"/>
            </a:solidFill>
          </a:endParaRPr>
        </a:p>
      </dgm:t>
    </dgm:pt>
    <dgm:pt modelId="{EE24CAA8-6FAF-4284-8008-62A47CC30EC4}" type="parTrans" cxnId="{A0234A76-5CE1-4CA6-969F-3F900B449179}">
      <dgm:prSet/>
      <dgm:spPr/>
      <dgm:t>
        <a:bodyPr/>
        <a:lstStyle/>
        <a:p>
          <a:endParaRPr lang="ru-RU"/>
        </a:p>
      </dgm:t>
    </dgm:pt>
    <dgm:pt modelId="{173E7E65-BBE1-467F-BE49-307CFDEE3016}" type="sibTrans" cxnId="{A0234A76-5CE1-4CA6-969F-3F900B449179}">
      <dgm:prSet/>
      <dgm:spPr/>
      <dgm:t>
        <a:bodyPr/>
        <a:lstStyle/>
        <a:p>
          <a:endParaRPr lang="ru-RU"/>
        </a:p>
      </dgm:t>
    </dgm:pt>
    <dgm:pt modelId="{7D87C29D-FC51-4276-895B-11E89E3CE2D0}">
      <dgm:prSet phldrT="[Текст]"/>
      <dgm:spPr/>
      <dgm:t>
        <a:bodyPr/>
        <a:lstStyle/>
        <a:p>
          <a:r>
            <a:rPr lang="ru-RU" dirty="0" smtClean="0">
              <a:solidFill>
                <a:srgbClr val="012F4B"/>
              </a:solidFill>
            </a:rPr>
            <a:t>Органы МСУ</a:t>
          </a:r>
          <a:endParaRPr lang="ru-RU" dirty="0">
            <a:solidFill>
              <a:srgbClr val="012F4B"/>
            </a:solidFill>
          </a:endParaRPr>
        </a:p>
      </dgm:t>
    </dgm:pt>
    <dgm:pt modelId="{E7DA67DC-F4B6-4663-BC62-870374544B3E}" type="parTrans" cxnId="{F05ABDB0-D1CE-44D1-ABE2-11EF9DCA32EC}">
      <dgm:prSet/>
      <dgm:spPr/>
      <dgm:t>
        <a:bodyPr/>
        <a:lstStyle/>
        <a:p>
          <a:endParaRPr lang="ru-RU"/>
        </a:p>
      </dgm:t>
    </dgm:pt>
    <dgm:pt modelId="{2FA8C7B8-DA6F-471E-B22E-3B87DB5DF910}" type="sibTrans" cxnId="{F05ABDB0-D1CE-44D1-ABE2-11EF9DCA32EC}">
      <dgm:prSet/>
      <dgm:spPr/>
      <dgm:t>
        <a:bodyPr/>
        <a:lstStyle/>
        <a:p>
          <a:endParaRPr lang="ru-RU"/>
        </a:p>
      </dgm:t>
    </dgm:pt>
    <dgm:pt modelId="{10EF32F1-5196-4A21-A48C-F025A3C1CFF5}">
      <dgm:prSet phldrT="[Текст]"/>
      <dgm:spPr/>
      <dgm:t>
        <a:bodyPr/>
        <a:lstStyle/>
        <a:p>
          <a:r>
            <a:rPr lang="ru-RU" dirty="0" smtClean="0">
              <a:solidFill>
                <a:srgbClr val="012F4B"/>
              </a:solidFill>
            </a:rPr>
            <a:t>ОО (общеобразовательные, </a:t>
          </a:r>
          <a:br>
            <a:rPr lang="ru-RU" dirty="0" smtClean="0">
              <a:solidFill>
                <a:srgbClr val="012F4B"/>
              </a:solidFill>
            </a:rPr>
          </a:br>
          <a:r>
            <a:rPr lang="ru-RU" dirty="0" smtClean="0">
              <a:solidFill>
                <a:srgbClr val="012F4B"/>
              </a:solidFill>
            </a:rPr>
            <a:t>СПО с одновременным получением среднего общего образования)</a:t>
          </a:r>
          <a:endParaRPr lang="ru-RU" dirty="0">
            <a:solidFill>
              <a:srgbClr val="012F4B"/>
            </a:solidFill>
          </a:endParaRPr>
        </a:p>
      </dgm:t>
    </dgm:pt>
    <dgm:pt modelId="{1468431F-3F17-4D25-8ADA-2991B30EA653}" type="parTrans" cxnId="{169D9234-D902-43A7-945C-4A71DD5B1A4C}">
      <dgm:prSet/>
      <dgm:spPr/>
      <dgm:t>
        <a:bodyPr/>
        <a:lstStyle/>
        <a:p>
          <a:endParaRPr lang="ru-RU"/>
        </a:p>
      </dgm:t>
    </dgm:pt>
    <dgm:pt modelId="{618CF3D6-4D09-4B47-9705-0C0A72305157}" type="sibTrans" cxnId="{169D9234-D902-43A7-945C-4A71DD5B1A4C}">
      <dgm:prSet/>
      <dgm:spPr/>
      <dgm:t>
        <a:bodyPr/>
        <a:lstStyle/>
        <a:p>
          <a:endParaRPr lang="ru-RU"/>
        </a:p>
      </dgm:t>
    </dgm:pt>
    <dgm:pt modelId="{FD096015-65CA-4C9A-8B42-560B4209E201}" type="pres">
      <dgm:prSet presAssocID="{B37D5042-E332-4139-A9E3-03BAB4AD3A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A2956E-F327-4E51-88A5-E3D2320A1DF7}" type="pres">
      <dgm:prSet presAssocID="{7A82DFDE-435D-4AA9-BFA5-13DD7A2612FC}" presName="composite" presStyleCnt="0"/>
      <dgm:spPr/>
    </dgm:pt>
    <dgm:pt modelId="{BA7BB49A-AD42-49EC-AF5D-47A427021D6B}" type="pres">
      <dgm:prSet presAssocID="{7A82DFDE-435D-4AA9-BFA5-13DD7A2612F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81155-D057-4F5D-A0D8-3DF16D467228}" type="pres">
      <dgm:prSet presAssocID="{7A82DFDE-435D-4AA9-BFA5-13DD7A2612F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31C43-B036-424C-848F-CA0DB0256BA3}" type="pres">
      <dgm:prSet presAssocID="{8E1CCB2C-D014-4F7A-93C3-B7FCADAB2EAB}" presName="space" presStyleCnt="0"/>
      <dgm:spPr/>
    </dgm:pt>
    <dgm:pt modelId="{4508996C-DCBE-4146-97F9-999BD69AB51F}" type="pres">
      <dgm:prSet presAssocID="{F78D16AF-B522-4E68-ABAE-0B84307C3355}" presName="composite" presStyleCnt="0"/>
      <dgm:spPr/>
    </dgm:pt>
    <dgm:pt modelId="{977DC711-D062-46F6-AB90-78256A07AF0E}" type="pres">
      <dgm:prSet presAssocID="{F78D16AF-B522-4E68-ABAE-0B84307C335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A6689-7A70-441C-A65A-827671AD60E7}" type="pres">
      <dgm:prSet presAssocID="{F78D16AF-B522-4E68-ABAE-0B84307C335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E98D80-AF74-48DF-A6D9-5FB5513521A7}" srcId="{7A82DFDE-435D-4AA9-BFA5-13DD7A2612FC}" destId="{F1B0B7CC-4D96-451B-8D08-213F2D2680A9}" srcOrd="5" destOrd="0" parTransId="{E881D721-9908-4DA0-B07B-E84D924E9377}" sibTransId="{7EB2EA91-460B-468B-AD01-08229E8B912D}"/>
    <dgm:cxn modelId="{DCB1C5A5-4E7F-4372-B54C-B6D82B3CA4CB}" srcId="{F78D16AF-B522-4E68-ABAE-0B84307C3355}" destId="{CC67FF90-98A1-4B4C-B068-2F48EDDF1099}" srcOrd="0" destOrd="0" parTransId="{1CA10993-1B93-4633-ABBE-F22D095386A9}" sibTransId="{471AB790-BEC4-4088-AB7D-BD78A9AD0A01}"/>
    <dgm:cxn modelId="{2018871D-EA27-4283-A9E4-38A621D4A9F8}" srcId="{7A82DFDE-435D-4AA9-BFA5-13DD7A2612FC}" destId="{D6E35C40-0834-440D-B132-C364E93709D3}" srcOrd="0" destOrd="0" parTransId="{EFEB33E1-37C7-4E39-B45C-0972C4EB5835}" sibTransId="{4C6BEE2B-4E7A-4BF4-A484-158A58FDDA41}"/>
    <dgm:cxn modelId="{6026312F-B6F3-41C7-97C4-AC742FC50897}" srcId="{7A82DFDE-435D-4AA9-BFA5-13DD7A2612FC}" destId="{FC8D5C14-4E0E-49BD-8655-5BCF9B801782}" srcOrd="4" destOrd="0" parTransId="{5FFDD46B-1CF3-41FA-A6DE-5815B0BE750D}" sibTransId="{476CFD92-A865-4654-B0F7-EE76CFC536BF}"/>
    <dgm:cxn modelId="{CCCAC2B4-902F-4BD9-AC1F-4ACB8EF07768}" type="presOf" srcId="{F1B0B7CC-4D96-451B-8D08-213F2D2680A9}" destId="{37581155-D057-4F5D-A0D8-3DF16D467228}" srcOrd="0" destOrd="5" presId="urn:microsoft.com/office/officeart/2005/8/layout/hList1"/>
    <dgm:cxn modelId="{A7C0076C-2A50-4830-B33F-3EB6A97AB97B}" srcId="{F78D16AF-B522-4E68-ABAE-0B84307C3355}" destId="{682CC51A-F7CC-4371-9AEB-CF7B71D64AC0}" srcOrd="1" destOrd="0" parTransId="{CBBE8646-8E7F-4785-82F3-1DEE61AB5BFA}" sibTransId="{8663CA57-5348-405C-8DCC-FF4A522F6E2C}"/>
    <dgm:cxn modelId="{B6A3425C-7F69-4A61-85DF-E6BBB5656A7E}" type="presOf" srcId="{10EF32F1-5196-4A21-A48C-F025A3C1CFF5}" destId="{FF1A6689-7A70-441C-A65A-827671AD60E7}" srcOrd="0" destOrd="3" presId="urn:microsoft.com/office/officeart/2005/8/layout/hList1"/>
    <dgm:cxn modelId="{BF4B7D04-E0D2-4BDB-A761-06880316DE46}" type="presOf" srcId="{12FAB554-95D5-4EB7-993B-505F7186DFF9}" destId="{37581155-D057-4F5D-A0D8-3DF16D467228}" srcOrd="0" destOrd="6" presId="urn:microsoft.com/office/officeart/2005/8/layout/hList1"/>
    <dgm:cxn modelId="{1086F826-734F-4B24-BFB9-6EC143A67E42}" type="presOf" srcId="{5FC12DC3-498F-4103-9DBA-5649AA81A66A}" destId="{37581155-D057-4F5D-A0D8-3DF16D467228}" srcOrd="0" destOrd="2" presId="urn:microsoft.com/office/officeart/2005/8/layout/hList1"/>
    <dgm:cxn modelId="{A0234A76-5CE1-4CA6-969F-3F900B449179}" srcId="{7A82DFDE-435D-4AA9-BFA5-13DD7A2612FC}" destId="{12FAB554-95D5-4EB7-993B-505F7186DFF9}" srcOrd="6" destOrd="0" parTransId="{EE24CAA8-6FAF-4284-8008-62A47CC30EC4}" sibTransId="{173E7E65-BBE1-467F-BE49-307CFDEE3016}"/>
    <dgm:cxn modelId="{E737FE2C-600A-4A90-99FD-A6453921ECD3}" type="presOf" srcId="{7D87C29D-FC51-4276-895B-11E89E3CE2D0}" destId="{FF1A6689-7A70-441C-A65A-827671AD60E7}" srcOrd="0" destOrd="2" presId="urn:microsoft.com/office/officeart/2005/8/layout/hList1"/>
    <dgm:cxn modelId="{9827B2C7-5703-48C2-9A93-287C496A9F54}" type="presOf" srcId="{CC67FF90-98A1-4B4C-B068-2F48EDDF1099}" destId="{FF1A6689-7A70-441C-A65A-827671AD60E7}" srcOrd="0" destOrd="0" presId="urn:microsoft.com/office/officeart/2005/8/layout/hList1"/>
    <dgm:cxn modelId="{3958CBB7-3C24-4413-AC84-AECA1CE0C83A}" srcId="{7A82DFDE-435D-4AA9-BFA5-13DD7A2612FC}" destId="{6A7D7C74-6DAD-4D42-A330-61C3265F07B0}" srcOrd="3" destOrd="0" parTransId="{8B9FCF64-C053-4B9A-A6FA-AD480BA6EA61}" sibTransId="{CDAF0EBC-CC59-4238-A99D-EF21560BDEFB}"/>
    <dgm:cxn modelId="{48331FA7-0728-48F3-9E5F-9B8263CD62E0}" type="presOf" srcId="{008ED8B6-1DA6-412E-B8E7-0E9119720E25}" destId="{37581155-D057-4F5D-A0D8-3DF16D467228}" srcOrd="0" destOrd="1" presId="urn:microsoft.com/office/officeart/2005/8/layout/hList1"/>
    <dgm:cxn modelId="{F633654A-62DA-42C9-85BC-D1B533FC8EDC}" srcId="{B37D5042-E332-4139-A9E3-03BAB4AD3AA9}" destId="{F78D16AF-B522-4E68-ABAE-0B84307C3355}" srcOrd="1" destOrd="0" parTransId="{50333FFF-E1CC-41F0-A703-DE325B0AC1AA}" sibTransId="{0AFAAB00-AA21-4A6F-9405-6D57E64605F4}"/>
    <dgm:cxn modelId="{169D9234-D902-43A7-945C-4A71DD5B1A4C}" srcId="{F78D16AF-B522-4E68-ABAE-0B84307C3355}" destId="{10EF32F1-5196-4A21-A48C-F025A3C1CFF5}" srcOrd="3" destOrd="0" parTransId="{1468431F-3F17-4D25-8ADA-2991B30EA653}" sibTransId="{618CF3D6-4D09-4B47-9705-0C0A72305157}"/>
    <dgm:cxn modelId="{62E07B39-A9D9-4523-A7F7-1B15A4E47889}" type="presOf" srcId="{682CC51A-F7CC-4371-9AEB-CF7B71D64AC0}" destId="{FF1A6689-7A70-441C-A65A-827671AD60E7}" srcOrd="0" destOrd="1" presId="urn:microsoft.com/office/officeart/2005/8/layout/hList1"/>
    <dgm:cxn modelId="{35D70A25-2DAD-4F64-9A62-700DE6AB9967}" type="presOf" srcId="{D6E35C40-0834-440D-B132-C364E93709D3}" destId="{37581155-D057-4F5D-A0D8-3DF16D467228}" srcOrd="0" destOrd="0" presId="urn:microsoft.com/office/officeart/2005/8/layout/hList1"/>
    <dgm:cxn modelId="{EA317047-7C7E-441F-85D2-8C3D3E7B6855}" type="presOf" srcId="{6A7D7C74-6DAD-4D42-A330-61C3265F07B0}" destId="{37581155-D057-4F5D-A0D8-3DF16D467228}" srcOrd="0" destOrd="3" presId="urn:microsoft.com/office/officeart/2005/8/layout/hList1"/>
    <dgm:cxn modelId="{F05ABDB0-D1CE-44D1-ABE2-11EF9DCA32EC}" srcId="{F78D16AF-B522-4E68-ABAE-0B84307C3355}" destId="{7D87C29D-FC51-4276-895B-11E89E3CE2D0}" srcOrd="2" destOrd="0" parTransId="{E7DA67DC-F4B6-4663-BC62-870374544B3E}" sibTransId="{2FA8C7B8-DA6F-471E-B22E-3B87DB5DF910}"/>
    <dgm:cxn modelId="{37BCD148-8FAA-4221-BCF4-DB965DF9862E}" srcId="{7A82DFDE-435D-4AA9-BFA5-13DD7A2612FC}" destId="{008ED8B6-1DA6-412E-B8E7-0E9119720E25}" srcOrd="1" destOrd="0" parTransId="{4EDFC371-A959-4701-B6C0-DC59FF9975F6}" sibTransId="{9D6497F8-8C7D-4F66-A8D1-4A847E3853FB}"/>
    <dgm:cxn modelId="{40477CBF-C08B-4348-B81D-7196EE9984DB}" type="presOf" srcId="{7A82DFDE-435D-4AA9-BFA5-13DD7A2612FC}" destId="{BA7BB49A-AD42-49EC-AF5D-47A427021D6B}" srcOrd="0" destOrd="0" presId="urn:microsoft.com/office/officeart/2005/8/layout/hList1"/>
    <dgm:cxn modelId="{4CB4DF66-BDAA-41DA-8CB9-8CA389A818C8}" type="presOf" srcId="{B37D5042-E332-4139-A9E3-03BAB4AD3AA9}" destId="{FD096015-65CA-4C9A-8B42-560B4209E201}" srcOrd="0" destOrd="0" presId="urn:microsoft.com/office/officeart/2005/8/layout/hList1"/>
    <dgm:cxn modelId="{CCBC1C40-7539-4A23-B32E-1AA590AC7DED}" type="presOf" srcId="{F78D16AF-B522-4E68-ABAE-0B84307C3355}" destId="{977DC711-D062-46F6-AB90-78256A07AF0E}" srcOrd="0" destOrd="0" presId="urn:microsoft.com/office/officeart/2005/8/layout/hList1"/>
    <dgm:cxn modelId="{5CE2780F-1466-472C-AA73-2024AF29E087}" srcId="{7A82DFDE-435D-4AA9-BFA5-13DD7A2612FC}" destId="{5FC12DC3-498F-4103-9DBA-5649AA81A66A}" srcOrd="2" destOrd="0" parTransId="{D9115607-57B1-4AC9-BBDD-15F594AA2500}" sibTransId="{75DEB4F3-D402-421F-946D-E8A8421CED0C}"/>
    <dgm:cxn modelId="{5FE99319-FBAF-40D6-BAC8-65AF780FC34B}" type="presOf" srcId="{FC8D5C14-4E0E-49BD-8655-5BCF9B801782}" destId="{37581155-D057-4F5D-A0D8-3DF16D467228}" srcOrd="0" destOrd="4" presId="urn:microsoft.com/office/officeart/2005/8/layout/hList1"/>
    <dgm:cxn modelId="{65363311-9C8F-4E43-9458-3E2035B5B975}" srcId="{B37D5042-E332-4139-A9E3-03BAB4AD3AA9}" destId="{7A82DFDE-435D-4AA9-BFA5-13DD7A2612FC}" srcOrd="0" destOrd="0" parTransId="{9B3AE4BF-4FEB-4F2D-B95A-BC8DD85EDBDF}" sibTransId="{8E1CCB2C-D014-4F7A-93C3-B7FCADAB2EAB}"/>
    <dgm:cxn modelId="{96B878BC-17F2-449C-BD3E-503E01B417C9}" type="presParOf" srcId="{FD096015-65CA-4C9A-8B42-560B4209E201}" destId="{03A2956E-F327-4E51-88A5-E3D2320A1DF7}" srcOrd="0" destOrd="0" presId="urn:microsoft.com/office/officeart/2005/8/layout/hList1"/>
    <dgm:cxn modelId="{197F2BDD-4B80-403A-9C82-01F744F496AE}" type="presParOf" srcId="{03A2956E-F327-4E51-88A5-E3D2320A1DF7}" destId="{BA7BB49A-AD42-49EC-AF5D-47A427021D6B}" srcOrd="0" destOrd="0" presId="urn:microsoft.com/office/officeart/2005/8/layout/hList1"/>
    <dgm:cxn modelId="{A102F99D-87F1-4B63-B7D5-884CD68BC895}" type="presParOf" srcId="{03A2956E-F327-4E51-88A5-E3D2320A1DF7}" destId="{37581155-D057-4F5D-A0D8-3DF16D467228}" srcOrd="1" destOrd="0" presId="urn:microsoft.com/office/officeart/2005/8/layout/hList1"/>
    <dgm:cxn modelId="{9E09F892-3DED-4560-9803-F1C4DDC0DFD7}" type="presParOf" srcId="{FD096015-65CA-4C9A-8B42-560B4209E201}" destId="{E3331C43-B036-424C-848F-CA0DB0256BA3}" srcOrd="1" destOrd="0" presId="urn:microsoft.com/office/officeart/2005/8/layout/hList1"/>
    <dgm:cxn modelId="{8F483A6A-55F7-4D6B-BFD9-E68B5A9263B6}" type="presParOf" srcId="{FD096015-65CA-4C9A-8B42-560B4209E201}" destId="{4508996C-DCBE-4146-97F9-999BD69AB51F}" srcOrd="2" destOrd="0" presId="urn:microsoft.com/office/officeart/2005/8/layout/hList1"/>
    <dgm:cxn modelId="{2F46EFD6-9BAD-47A1-BD51-A974EAABB0CA}" type="presParOf" srcId="{4508996C-DCBE-4146-97F9-999BD69AB51F}" destId="{977DC711-D062-46F6-AB90-78256A07AF0E}" srcOrd="0" destOrd="0" presId="urn:microsoft.com/office/officeart/2005/8/layout/hList1"/>
    <dgm:cxn modelId="{84CCAAE8-621B-4122-BE73-D71BA5E1914F}" type="presParOf" srcId="{4508996C-DCBE-4146-97F9-999BD69AB51F}" destId="{FF1A6689-7A70-441C-A65A-827671AD60E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E481FAC-517C-455A-A4CE-823B2BA799FB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5AEA8C-060D-4766-B7F7-5EF26459BE92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/>
            <a:t>информационными плакатами о ведении видеонаблюдения и запрете использования сотовой связи, функционирующими часами, находящимися в поле зрения участников ЕГЭ  и синхронизированными с ПАК видеонаблюдения;</a:t>
          </a:r>
          <a:endParaRPr lang="ru-RU" dirty="0"/>
        </a:p>
      </dgm:t>
    </dgm:pt>
    <dgm:pt modelId="{D78EDD09-1BE9-4A81-B375-79CDCC449795}" type="parTrans" cxnId="{8EDBD674-7624-483E-98D3-E627FCE0604B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8695CF36-A76C-44A5-9391-A0DA98EC6170}" type="sibTrans" cxnId="{8EDBD674-7624-483E-98D3-E627FCE0604B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DA841921-F127-4F76-8352-6CB3D0FBAFE5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/>
            <a:t>черновиками со штампом образовательной организации, на базе которой  организован ППЭ;</a:t>
          </a:r>
        </a:p>
      </dgm:t>
    </dgm:pt>
    <dgm:pt modelId="{6BFFF189-EF25-4CE9-9DD7-FD4AF305F151}" type="parTrans" cxnId="{BB9566DE-4265-47CF-9C24-DCF5768AB0EA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1A0D12D9-6442-4709-B928-F87625610EB6}" type="sibTrans" cxnId="{BB9566DE-4265-47CF-9C24-DCF5768AB0EA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F8F68825-34E3-492D-B101-51833991EACE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/>
            <a:t>рабочими местами (стол и стул) с обозначением номера;</a:t>
          </a:r>
          <a:endParaRPr lang="ru-RU" dirty="0"/>
        </a:p>
      </dgm:t>
    </dgm:pt>
    <dgm:pt modelId="{CA34C7CF-7563-49AE-A78E-B55BD5B94C96}" type="parTrans" cxnId="{54B8ECF5-2095-4F04-BDD2-3EC0087FBDF8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39785CA0-E687-43B1-A3C1-F8D67F872C40}" type="sibTrans" cxnId="{54B8ECF5-2095-4F04-BDD2-3EC0087FBDF8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7080D3F3-1913-42BE-B65A-59A2EF3AB07D}">
      <dgm:prSet/>
      <dgm:spPr>
        <a:solidFill>
          <a:srgbClr val="006AB3"/>
        </a:solidFill>
      </dgm:spPr>
      <dgm:t>
        <a:bodyPr/>
        <a:lstStyle/>
        <a:p>
          <a:r>
            <a:rPr lang="ru-RU" dirty="0" smtClean="0"/>
            <a:t>стенды, плакаты и иные материалы со справочно-познавательной информацией по соответствующим учебным предметам </a:t>
          </a:r>
          <a:r>
            <a:rPr lang="ru-RU" b="1" dirty="0" smtClean="0"/>
            <a:t>убираются (закрываются)</a:t>
          </a:r>
          <a:endParaRPr lang="ru-RU" b="1" dirty="0"/>
        </a:p>
      </dgm:t>
    </dgm:pt>
    <dgm:pt modelId="{E82C2EC5-5169-4E79-BD98-7A94D3041EA4}" type="parTrans" cxnId="{5A1CE6BA-3FE4-4A57-9EC3-3C7BE51FEC04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57B89E70-5732-4530-89CB-4433B4F3D47F}" type="sibTrans" cxnId="{5A1CE6BA-3FE4-4A57-9EC3-3C7BE51FEC04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E8BEA9B3-96DF-4A64-85FC-1DD4A9ADD50D}">
      <dgm:prSet/>
      <dgm:spPr>
        <a:solidFill>
          <a:srgbClr val="006AB3"/>
        </a:solidFill>
      </dgm:spPr>
      <dgm:t>
        <a:bodyPr/>
        <a:lstStyle/>
        <a:p>
          <a:r>
            <a:rPr lang="ru-RU" dirty="0" smtClean="0"/>
            <a:t>столом, находящимся в зоне видимости камер видеонаблюдения, </a:t>
          </a:r>
          <a:br>
            <a:rPr lang="ru-RU" dirty="0" smtClean="0"/>
          </a:br>
          <a:r>
            <a:rPr lang="ru-RU" dirty="0" smtClean="0"/>
            <a:t>для осуществления раскладки напечатанных ЭМ и последующей упаковки ЭМ, собранных организаторами  у участников ЕГЭ;</a:t>
          </a:r>
          <a:endParaRPr lang="ru-RU" dirty="0"/>
        </a:p>
      </dgm:t>
    </dgm:pt>
    <dgm:pt modelId="{67EE0D9C-71E4-4EE4-9A1F-96A99DE988A3}" type="parTrans" cxnId="{9D534524-3C86-4176-819E-53DCC8B1B68F}">
      <dgm:prSet/>
      <dgm:spPr/>
      <dgm:t>
        <a:bodyPr/>
        <a:lstStyle/>
        <a:p>
          <a:endParaRPr lang="ru-RU"/>
        </a:p>
      </dgm:t>
    </dgm:pt>
    <dgm:pt modelId="{6E66F612-FFCB-4383-9E69-9C49393AF586}" type="sibTrans" cxnId="{9D534524-3C86-4176-819E-53DCC8B1B68F}">
      <dgm:prSet/>
      <dgm:spPr/>
      <dgm:t>
        <a:bodyPr/>
        <a:lstStyle/>
        <a:p>
          <a:endParaRPr lang="ru-RU"/>
        </a:p>
      </dgm:t>
    </dgm:pt>
    <dgm:pt modelId="{A5E7BCA2-0D27-4DA4-8559-06C18E915E7C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/>
            <a:t>бумагой для печати ЭМ;</a:t>
          </a:r>
        </a:p>
      </dgm:t>
    </dgm:pt>
    <dgm:pt modelId="{0395AB3E-54EF-4308-A610-F75E5C63ED18}" type="parTrans" cxnId="{1456FE39-DB70-4AA7-8C95-4FC4837BCE33}">
      <dgm:prSet/>
      <dgm:spPr/>
      <dgm:t>
        <a:bodyPr/>
        <a:lstStyle/>
        <a:p>
          <a:endParaRPr lang="ru-RU"/>
        </a:p>
      </dgm:t>
    </dgm:pt>
    <dgm:pt modelId="{FAF9CB5B-A387-405A-896E-FB22E3C8F006}" type="sibTrans" cxnId="{1456FE39-DB70-4AA7-8C95-4FC4837BCE33}">
      <dgm:prSet/>
      <dgm:spPr/>
      <dgm:t>
        <a:bodyPr/>
        <a:lstStyle/>
        <a:p>
          <a:endParaRPr lang="ru-RU"/>
        </a:p>
      </dgm:t>
    </dgm:pt>
    <dgm:pt modelId="{D3F4981A-FF00-4B0D-AF89-22A5634F7A2E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/>
            <a:t>специальным программно-аппаратным комплексом для печати ЭМ </a:t>
          </a:r>
          <a:br>
            <a:rPr lang="ru-RU" dirty="0" smtClean="0"/>
          </a:br>
          <a:r>
            <a:rPr lang="ru-RU" dirty="0" smtClean="0"/>
            <a:t>(Станция печати);</a:t>
          </a:r>
          <a:endParaRPr lang="ru-RU" dirty="0"/>
        </a:p>
      </dgm:t>
    </dgm:pt>
    <dgm:pt modelId="{9B4AF0A7-9E87-42FF-89CD-9CB9C16533D2}" type="parTrans" cxnId="{A03FA817-F8B1-46DF-A9EA-877911C34F3F}">
      <dgm:prSet/>
      <dgm:spPr/>
      <dgm:t>
        <a:bodyPr/>
        <a:lstStyle/>
        <a:p>
          <a:endParaRPr lang="ru-RU"/>
        </a:p>
      </dgm:t>
    </dgm:pt>
    <dgm:pt modelId="{381AE01F-D22D-43FB-870C-B39CD7E28431}" type="sibTrans" cxnId="{A03FA817-F8B1-46DF-A9EA-877911C34F3F}">
      <dgm:prSet/>
      <dgm:spPr/>
      <dgm:t>
        <a:bodyPr/>
        <a:lstStyle/>
        <a:p>
          <a:endParaRPr lang="ru-RU"/>
        </a:p>
      </dgm:t>
    </dgm:pt>
    <dgm:pt modelId="{88D2D5A2-E3E3-4EC4-A8B5-37D8B4B30396}" type="pres">
      <dgm:prSet presAssocID="{1E481FAC-517C-455A-A4CE-823B2BA799F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60995C-F7A5-4BF6-8EDC-60F5EE9831C5}" type="pres">
      <dgm:prSet presAssocID="{9B5AEA8C-060D-4766-B7F7-5EF26459BE92}" presName="comp" presStyleCnt="0"/>
      <dgm:spPr/>
      <dgm:t>
        <a:bodyPr/>
        <a:lstStyle/>
        <a:p>
          <a:endParaRPr lang="ru-RU"/>
        </a:p>
      </dgm:t>
    </dgm:pt>
    <dgm:pt modelId="{F3F9207F-75AB-4C45-A8FA-1A0367592CDA}" type="pres">
      <dgm:prSet presAssocID="{9B5AEA8C-060D-4766-B7F7-5EF26459BE92}" presName="box" presStyleLbl="node1" presStyleIdx="0" presStyleCnt="7" custScaleX="99993"/>
      <dgm:spPr/>
      <dgm:t>
        <a:bodyPr/>
        <a:lstStyle/>
        <a:p>
          <a:endParaRPr lang="ru-RU"/>
        </a:p>
      </dgm:t>
    </dgm:pt>
    <dgm:pt modelId="{B1E0497F-D5F8-41D0-AB96-6F55A08A2552}" type="pres">
      <dgm:prSet presAssocID="{9B5AEA8C-060D-4766-B7F7-5EF26459BE92}" presName="img" presStyleLbl="fgImgPlace1" presStyleIdx="0" presStyleCnt="7" custScaleX="47276" custScaleY="100065" custLinFactNeighborX="-24101"/>
      <dgm:spPr>
        <a:blipFill>
          <a:blip xmlns:r="http://schemas.openxmlformats.org/officeDocument/2006/relationships" r:embed="rId1">
            <a:extLst/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0DDDEBC2-73F1-42F0-80BA-CD49380D6CDB}" type="pres">
      <dgm:prSet presAssocID="{9B5AEA8C-060D-4766-B7F7-5EF26459BE92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A7283B-4D22-4928-8085-786A605D62C2}" type="pres">
      <dgm:prSet presAssocID="{8695CF36-A76C-44A5-9391-A0DA98EC6170}" presName="spacer" presStyleCnt="0"/>
      <dgm:spPr/>
      <dgm:t>
        <a:bodyPr/>
        <a:lstStyle/>
        <a:p>
          <a:endParaRPr lang="ru-RU"/>
        </a:p>
      </dgm:t>
    </dgm:pt>
    <dgm:pt modelId="{CAE9C0B1-5863-4D54-BCB6-BF0DFE390163}" type="pres">
      <dgm:prSet presAssocID="{D3F4981A-FF00-4B0D-AF89-22A5634F7A2E}" presName="comp" presStyleCnt="0"/>
      <dgm:spPr/>
    </dgm:pt>
    <dgm:pt modelId="{50F53775-C907-47EA-ABBF-6A6CBE2606A3}" type="pres">
      <dgm:prSet presAssocID="{D3F4981A-FF00-4B0D-AF89-22A5634F7A2E}" presName="box" presStyleLbl="node1" presStyleIdx="1" presStyleCnt="7"/>
      <dgm:spPr/>
      <dgm:t>
        <a:bodyPr/>
        <a:lstStyle/>
        <a:p>
          <a:endParaRPr lang="ru-RU"/>
        </a:p>
      </dgm:t>
    </dgm:pt>
    <dgm:pt modelId="{92739853-1DC4-414B-AD04-E6D608B75F36}" type="pres">
      <dgm:prSet presAssocID="{D3F4981A-FF00-4B0D-AF89-22A5634F7A2E}" presName="img" presStyleLbl="fgImgPlace1" presStyleIdx="1" presStyleCnt="7" custScaleX="48523" custScaleY="85987" custLinFactNeighborX="-21368" custLinFactNeighborY="-353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4EF00A6-7479-40F8-9F3A-AAE00996A2A5}" type="pres">
      <dgm:prSet presAssocID="{D3F4981A-FF00-4B0D-AF89-22A5634F7A2E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E96FF-8ECB-4126-8783-9575E870733E}" type="pres">
      <dgm:prSet presAssocID="{381AE01F-D22D-43FB-870C-B39CD7E28431}" presName="spacer" presStyleCnt="0"/>
      <dgm:spPr/>
    </dgm:pt>
    <dgm:pt modelId="{DA3EA99A-F9CC-46C8-AEC7-05AC80D5C43B}" type="pres">
      <dgm:prSet presAssocID="{DA841921-F127-4F76-8352-6CB3D0FBAFE5}" presName="comp" presStyleCnt="0"/>
      <dgm:spPr/>
      <dgm:t>
        <a:bodyPr/>
        <a:lstStyle/>
        <a:p>
          <a:endParaRPr lang="ru-RU"/>
        </a:p>
      </dgm:t>
    </dgm:pt>
    <dgm:pt modelId="{1AD5F0E0-6460-49CC-ABBC-FF4CB5EAB6FF}" type="pres">
      <dgm:prSet presAssocID="{DA841921-F127-4F76-8352-6CB3D0FBAFE5}" presName="box" presStyleLbl="node1" presStyleIdx="2" presStyleCnt="7" custScaleX="99993"/>
      <dgm:spPr/>
      <dgm:t>
        <a:bodyPr/>
        <a:lstStyle/>
        <a:p>
          <a:endParaRPr lang="ru-RU"/>
        </a:p>
      </dgm:t>
    </dgm:pt>
    <dgm:pt modelId="{1884D9A9-4386-47A8-9463-178C3A20A81D}" type="pres">
      <dgm:prSet presAssocID="{DA841921-F127-4F76-8352-6CB3D0FBAFE5}" presName="img" presStyleLbl="fgImgPlace1" presStyleIdx="2" presStyleCnt="7" custScaleX="47296" custLinFactNeighborX="-21907"/>
      <dgm:spPr>
        <a:blipFill>
          <a:blip xmlns:r="http://schemas.openxmlformats.org/officeDocument/2006/relationships" r:embed="rId3">
            <a:extLst/>
          </a:blip>
          <a:srcRect/>
          <a:stretch>
            <a:fillRect t="-7000" b="-7000"/>
          </a:stretch>
        </a:blipFill>
      </dgm:spPr>
      <dgm:t>
        <a:bodyPr/>
        <a:lstStyle/>
        <a:p>
          <a:endParaRPr lang="ru-RU"/>
        </a:p>
      </dgm:t>
    </dgm:pt>
    <dgm:pt modelId="{95EFDCAF-18E7-47D4-AA9B-DD3A15531818}" type="pres">
      <dgm:prSet presAssocID="{DA841921-F127-4F76-8352-6CB3D0FBAFE5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1D6BC-AE93-4ECC-B53A-7B95FFB8B851}" type="pres">
      <dgm:prSet presAssocID="{1A0D12D9-6442-4709-B928-F87625610EB6}" presName="spacer" presStyleCnt="0"/>
      <dgm:spPr/>
      <dgm:t>
        <a:bodyPr/>
        <a:lstStyle/>
        <a:p>
          <a:endParaRPr lang="ru-RU"/>
        </a:p>
      </dgm:t>
    </dgm:pt>
    <dgm:pt modelId="{847F4A14-BB4F-4269-8892-94550877E619}" type="pres">
      <dgm:prSet presAssocID="{A5E7BCA2-0D27-4DA4-8559-06C18E915E7C}" presName="comp" presStyleCnt="0"/>
      <dgm:spPr/>
    </dgm:pt>
    <dgm:pt modelId="{8F0ECE9F-98B5-4266-9C89-766F79476C0A}" type="pres">
      <dgm:prSet presAssocID="{A5E7BCA2-0D27-4DA4-8559-06C18E915E7C}" presName="box" presStyleLbl="node1" presStyleIdx="3" presStyleCnt="7"/>
      <dgm:spPr/>
      <dgm:t>
        <a:bodyPr/>
        <a:lstStyle/>
        <a:p>
          <a:endParaRPr lang="ru-RU"/>
        </a:p>
      </dgm:t>
    </dgm:pt>
    <dgm:pt modelId="{77190CBB-244F-49DE-9FF6-712538A05196}" type="pres">
      <dgm:prSet presAssocID="{A5E7BCA2-0D27-4DA4-8559-06C18E915E7C}" presName="img" presStyleLbl="fgImgPlace1" presStyleIdx="3" presStyleCnt="7" custScaleX="52619" custLinFactNeighborX="-21368" custLinFactNeighborY="-3311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3FF3BC9-9988-43E8-B643-A5D382DAB007}" type="pres">
      <dgm:prSet presAssocID="{A5E7BCA2-0D27-4DA4-8559-06C18E915E7C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7D2F4-C5C4-4A4B-B34A-DA933A838981}" type="pres">
      <dgm:prSet presAssocID="{FAF9CB5B-A387-405A-896E-FB22E3C8F006}" presName="spacer" presStyleCnt="0"/>
      <dgm:spPr/>
    </dgm:pt>
    <dgm:pt modelId="{B599D59F-C3DC-4C45-8B41-79FC78E84157}" type="pres">
      <dgm:prSet presAssocID="{F8F68825-34E3-492D-B101-51833991EACE}" presName="comp" presStyleCnt="0"/>
      <dgm:spPr/>
      <dgm:t>
        <a:bodyPr/>
        <a:lstStyle/>
        <a:p>
          <a:endParaRPr lang="ru-RU"/>
        </a:p>
      </dgm:t>
    </dgm:pt>
    <dgm:pt modelId="{2C3EF228-95C0-4AAE-8238-1ED265E8F9AC}" type="pres">
      <dgm:prSet presAssocID="{F8F68825-34E3-492D-B101-51833991EACE}" presName="box" presStyleLbl="node1" presStyleIdx="4" presStyleCnt="7" custScaleX="99993"/>
      <dgm:spPr/>
      <dgm:t>
        <a:bodyPr/>
        <a:lstStyle/>
        <a:p>
          <a:endParaRPr lang="ru-RU"/>
        </a:p>
      </dgm:t>
    </dgm:pt>
    <dgm:pt modelId="{236C1D38-AD8E-4FA1-9694-BA6A3D7224E3}" type="pres">
      <dgm:prSet presAssocID="{F8F68825-34E3-492D-B101-51833991EACE}" presName="img" presStyleLbl="fgImgPlace1" presStyleIdx="4" presStyleCnt="7" custScaleX="47276" custLinFactNeighborX="-21352" custLinFactNeighborY="1190"/>
      <dgm:spPr>
        <a:blipFill>
          <a:blip xmlns:r="http://schemas.openxmlformats.org/officeDocument/2006/relationships" r:embed="rId5">
            <a:extLst/>
          </a:blip>
          <a:srcRect/>
          <a:stretch>
            <a:fillRect t="-28000" b="-28000"/>
          </a:stretch>
        </a:blipFill>
      </dgm:spPr>
      <dgm:t>
        <a:bodyPr/>
        <a:lstStyle/>
        <a:p>
          <a:endParaRPr lang="ru-RU"/>
        </a:p>
      </dgm:t>
    </dgm:pt>
    <dgm:pt modelId="{012C6A3B-A16E-487F-A1E1-70B4D23C33BB}" type="pres">
      <dgm:prSet presAssocID="{F8F68825-34E3-492D-B101-51833991EACE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17EC9-0E0E-4604-81D6-20FAE9163409}" type="pres">
      <dgm:prSet presAssocID="{39785CA0-E687-43B1-A3C1-F8D67F872C40}" presName="spacer" presStyleCnt="0"/>
      <dgm:spPr/>
      <dgm:t>
        <a:bodyPr/>
        <a:lstStyle/>
        <a:p>
          <a:endParaRPr lang="ru-RU"/>
        </a:p>
      </dgm:t>
    </dgm:pt>
    <dgm:pt modelId="{EDE2CD38-2A64-41D0-B7A4-CFE06ECEE200}" type="pres">
      <dgm:prSet presAssocID="{E8BEA9B3-96DF-4A64-85FC-1DD4A9ADD50D}" presName="comp" presStyleCnt="0"/>
      <dgm:spPr/>
    </dgm:pt>
    <dgm:pt modelId="{F3B44ED4-2302-4139-A8B5-BB157BE7AC49}" type="pres">
      <dgm:prSet presAssocID="{E8BEA9B3-96DF-4A64-85FC-1DD4A9ADD50D}" presName="box" presStyleLbl="node1" presStyleIdx="5" presStyleCnt="7"/>
      <dgm:spPr/>
      <dgm:t>
        <a:bodyPr/>
        <a:lstStyle/>
        <a:p>
          <a:endParaRPr lang="ru-RU"/>
        </a:p>
      </dgm:t>
    </dgm:pt>
    <dgm:pt modelId="{551C956B-DEF5-4301-9689-8DFE82E574C0}" type="pres">
      <dgm:prSet presAssocID="{E8BEA9B3-96DF-4A64-85FC-1DD4A9ADD50D}" presName="img" presStyleLbl="fgImgPlace1" presStyleIdx="5" presStyleCnt="7" custScaleX="48983" custLinFactNeighborX="-21138" custLinFactNeighborY="3402"/>
      <dgm:spPr>
        <a:blipFill>
          <a:blip xmlns:r="http://schemas.openxmlformats.org/officeDocument/2006/relationships" r:embed="rId6" cstate="print">
            <a:extLst/>
          </a:blip>
          <a:srcRect/>
          <a:stretch>
            <a:fillRect t="-6000" b="-6000"/>
          </a:stretch>
        </a:blipFill>
      </dgm:spPr>
      <dgm:t>
        <a:bodyPr/>
        <a:lstStyle/>
        <a:p>
          <a:endParaRPr lang="ru-RU"/>
        </a:p>
      </dgm:t>
    </dgm:pt>
    <dgm:pt modelId="{1E867A37-B9D3-42E5-880C-6F36325C5FB2}" type="pres">
      <dgm:prSet presAssocID="{E8BEA9B3-96DF-4A64-85FC-1DD4A9ADD50D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6C972-FE17-4F65-A44E-603BB7A1E4B1}" type="pres">
      <dgm:prSet presAssocID="{6E66F612-FFCB-4383-9E69-9C49393AF586}" presName="spacer" presStyleCnt="0"/>
      <dgm:spPr/>
    </dgm:pt>
    <dgm:pt modelId="{C37683E3-EC04-4E52-815F-C4F3CE10D278}" type="pres">
      <dgm:prSet presAssocID="{7080D3F3-1913-42BE-B65A-59A2EF3AB07D}" presName="comp" presStyleCnt="0"/>
      <dgm:spPr/>
      <dgm:t>
        <a:bodyPr/>
        <a:lstStyle/>
        <a:p>
          <a:endParaRPr lang="ru-RU"/>
        </a:p>
      </dgm:t>
    </dgm:pt>
    <dgm:pt modelId="{6C67489D-B48D-4D57-9E14-7A8ACACB73A0}" type="pres">
      <dgm:prSet presAssocID="{7080D3F3-1913-42BE-B65A-59A2EF3AB07D}" presName="box" presStyleLbl="node1" presStyleIdx="6" presStyleCnt="7" custScaleX="99993" custScaleY="96565"/>
      <dgm:spPr/>
      <dgm:t>
        <a:bodyPr/>
        <a:lstStyle/>
        <a:p>
          <a:endParaRPr lang="ru-RU"/>
        </a:p>
      </dgm:t>
    </dgm:pt>
    <dgm:pt modelId="{02FA07D9-53FF-48E0-8E94-1803860131D9}" type="pres">
      <dgm:prSet presAssocID="{7080D3F3-1913-42BE-B65A-59A2EF3AB07D}" presName="img" presStyleLbl="fgImgPlace1" presStyleIdx="6" presStyleCnt="7" custScaleX="47276" custLinFactNeighborX="-21352" custLinFactNeighborY="2077"/>
      <dgm:spPr>
        <a:blipFill>
          <a:blip xmlns:r="http://schemas.openxmlformats.org/officeDocument/2006/relationships" r:embed="rId7">
            <a:extLst/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7783A31C-1708-424B-ADE1-E7C8A002580B}" type="pres">
      <dgm:prSet presAssocID="{7080D3F3-1913-42BE-B65A-59A2EF3AB07D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534524-3C86-4176-819E-53DCC8B1B68F}" srcId="{1E481FAC-517C-455A-A4CE-823B2BA799FB}" destId="{E8BEA9B3-96DF-4A64-85FC-1DD4A9ADD50D}" srcOrd="5" destOrd="0" parTransId="{67EE0D9C-71E4-4EE4-9A1F-96A99DE988A3}" sibTransId="{6E66F612-FFCB-4383-9E69-9C49393AF586}"/>
    <dgm:cxn modelId="{6A9ECC58-939D-45DD-BF13-BF8A2DDD9985}" type="presOf" srcId="{9B5AEA8C-060D-4766-B7F7-5EF26459BE92}" destId="{0DDDEBC2-73F1-42F0-80BA-CD49380D6CDB}" srcOrd="1" destOrd="0" presId="urn:microsoft.com/office/officeart/2005/8/layout/vList4#2"/>
    <dgm:cxn modelId="{F354C225-2CA4-4E45-8478-6273BC56B36A}" type="presOf" srcId="{D3F4981A-FF00-4B0D-AF89-22A5634F7A2E}" destId="{64EF00A6-7479-40F8-9F3A-AAE00996A2A5}" srcOrd="1" destOrd="0" presId="urn:microsoft.com/office/officeart/2005/8/layout/vList4#2"/>
    <dgm:cxn modelId="{6C66D761-A999-49C9-8F81-3DA1D6924801}" type="presOf" srcId="{D3F4981A-FF00-4B0D-AF89-22A5634F7A2E}" destId="{50F53775-C907-47EA-ABBF-6A6CBE2606A3}" srcOrd="0" destOrd="0" presId="urn:microsoft.com/office/officeart/2005/8/layout/vList4#2"/>
    <dgm:cxn modelId="{9A2F0635-7C1C-48DC-AB3B-5611B1C25F21}" type="presOf" srcId="{A5E7BCA2-0D27-4DA4-8559-06C18E915E7C}" destId="{8F0ECE9F-98B5-4266-9C89-766F79476C0A}" srcOrd="0" destOrd="0" presId="urn:microsoft.com/office/officeart/2005/8/layout/vList4#2"/>
    <dgm:cxn modelId="{05C7161F-F690-4AD4-BEB4-235DB5192384}" type="presOf" srcId="{E8BEA9B3-96DF-4A64-85FC-1DD4A9ADD50D}" destId="{1E867A37-B9D3-42E5-880C-6F36325C5FB2}" srcOrd="1" destOrd="0" presId="urn:microsoft.com/office/officeart/2005/8/layout/vList4#2"/>
    <dgm:cxn modelId="{C8404068-8CC9-4E9E-870E-F4A2C1F3A217}" type="presOf" srcId="{7080D3F3-1913-42BE-B65A-59A2EF3AB07D}" destId="{7783A31C-1708-424B-ADE1-E7C8A002580B}" srcOrd="1" destOrd="0" presId="urn:microsoft.com/office/officeart/2005/8/layout/vList4#2"/>
    <dgm:cxn modelId="{CA081321-50C2-4164-9042-5FF8F8549CC5}" type="presOf" srcId="{F8F68825-34E3-492D-B101-51833991EACE}" destId="{012C6A3B-A16E-487F-A1E1-70B4D23C33BB}" srcOrd="1" destOrd="0" presId="urn:microsoft.com/office/officeart/2005/8/layout/vList4#2"/>
    <dgm:cxn modelId="{65CF3A92-6218-4706-9C53-50296C99A7FF}" type="presOf" srcId="{F8F68825-34E3-492D-B101-51833991EACE}" destId="{2C3EF228-95C0-4AAE-8238-1ED265E8F9AC}" srcOrd="0" destOrd="0" presId="urn:microsoft.com/office/officeart/2005/8/layout/vList4#2"/>
    <dgm:cxn modelId="{A03FA817-F8B1-46DF-A9EA-877911C34F3F}" srcId="{1E481FAC-517C-455A-A4CE-823B2BA799FB}" destId="{D3F4981A-FF00-4B0D-AF89-22A5634F7A2E}" srcOrd="1" destOrd="0" parTransId="{9B4AF0A7-9E87-42FF-89CD-9CB9C16533D2}" sibTransId="{381AE01F-D22D-43FB-870C-B39CD7E28431}"/>
    <dgm:cxn modelId="{53F713C0-1EA6-49B4-9268-8C0ABAE4AD31}" type="presOf" srcId="{1E481FAC-517C-455A-A4CE-823B2BA799FB}" destId="{88D2D5A2-E3E3-4EC4-A8B5-37D8B4B30396}" srcOrd="0" destOrd="0" presId="urn:microsoft.com/office/officeart/2005/8/layout/vList4#2"/>
    <dgm:cxn modelId="{6AD21131-690B-4750-8C0B-AC16131529B5}" type="presOf" srcId="{9B5AEA8C-060D-4766-B7F7-5EF26459BE92}" destId="{F3F9207F-75AB-4C45-A8FA-1A0367592CDA}" srcOrd="0" destOrd="0" presId="urn:microsoft.com/office/officeart/2005/8/layout/vList4#2"/>
    <dgm:cxn modelId="{61F1061D-D34B-4130-9340-4F8246E8AC9A}" type="presOf" srcId="{A5E7BCA2-0D27-4DA4-8559-06C18E915E7C}" destId="{53FF3BC9-9988-43E8-B643-A5D382DAB007}" srcOrd="1" destOrd="0" presId="urn:microsoft.com/office/officeart/2005/8/layout/vList4#2"/>
    <dgm:cxn modelId="{E3BC1A19-A82C-4EFC-8163-273F555EB9F5}" type="presOf" srcId="{DA841921-F127-4F76-8352-6CB3D0FBAFE5}" destId="{95EFDCAF-18E7-47D4-AA9B-DD3A15531818}" srcOrd="1" destOrd="0" presId="urn:microsoft.com/office/officeart/2005/8/layout/vList4#2"/>
    <dgm:cxn modelId="{8EDBD674-7624-483E-98D3-E627FCE0604B}" srcId="{1E481FAC-517C-455A-A4CE-823B2BA799FB}" destId="{9B5AEA8C-060D-4766-B7F7-5EF26459BE92}" srcOrd="0" destOrd="0" parTransId="{D78EDD09-1BE9-4A81-B375-79CDCC449795}" sibTransId="{8695CF36-A76C-44A5-9391-A0DA98EC6170}"/>
    <dgm:cxn modelId="{1456FE39-DB70-4AA7-8C95-4FC4837BCE33}" srcId="{1E481FAC-517C-455A-A4CE-823B2BA799FB}" destId="{A5E7BCA2-0D27-4DA4-8559-06C18E915E7C}" srcOrd="3" destOrd="0" parTransId="{0395AB3E-54EF-4308-A610-F75E5C63ED18}" sibTransId="{FAF9CB5B-A387-405A-896E-FB22E3C8F006}"/>
    <dgm:cxn modelId="{5A1CE6BA-3FE4-4A57-9EC3-3C7BE51FEC04}" srcId="{1E481FAC-517C-455A-A4CE-823B2BA799FB}" destId="{7080D3F3-1913-42BE-B65A-59A2EF3AB07D}" srcOrd="6" destOrd="0" parTransId="{E82C2EC5-5169-4E79-BD98-7A94D3041EA4}" sibTransId="{57B89E70-5732-4530-89CB-4433B4F3D47F}"/>
    <dgm:cxn modelId="{37AF0CDD-53EF-424A-B37C-421B796DAAE2}" type="presOf" srcId="{7080D3F3-1913-42BE-B65A-59A2EF3AB07D}" destId="{6C67489D-B48D-4D57-9E14-7A8ACACB73A0}" srcOrd="0" destOrd="0" presId="urn:microsoft.com/office/officeart/2005/8/layout/vList4#2"/>
    <dgm:cxn modelId="{54B8ECF5-2095-4F04-BDD2-3EC0087FBDF8}" srcId="{1E481FAC-517C-455A-A4CE-823B2BA799FB}" destId="{F8F68825-34E3-492D-B101-51833991EACE}" srcOrd="4" destOrd="0" parTransId="{CA34C7CF-7563-49AE-A78E-B55BD5B94C96}" sibTransId="{39785CA0-E687-43B1-A3C1-F8D67F872C40}"/>
    <dgm:cxn modelId="{CEBF9BFE-E0A7-41E6-A656-C7B1B0EC2CD7}" type="presOf" srcId="{DA841921-F127-4F76-8352-6CB3D0FBAFE5}" destId="{1AD5F0E0-6460-49CC-ABBC-FF4CB5EAB6FF}" srcOrd="0" destOrd="0" presId="urn:microsoft.com/office/officeart/2005/8/layout/vList4#2"/>
    <dgm:cxn modelId="{25EBCD6D-2D65-4268-B6B1-37AAD190F5AC}" type="presOf" srcId="{E8BEA9B3-96DF-4A64-85FC-1DD4A9ADD50D}" destId="{F3B44ED4-2302-4139-A8B5-BB157BE7AC49}" srcOrd="0" destOrd="0" presId="urn:microsoft.com/office/officeart/2005/8/layout/vList4#2"/>
    <dgm:cxn modelId="{BB9566DE-4265-47CF-9C24-DCF5768AB0EA}" srcId="{1E481FAC-517C-455A-A4CE-823B2BA799FB}" destId="{DA841921-F127-4F76-8352-6CB3D0FBAFE5}" srcOrd="2" destOrd="0" parTransId="{6BFFF189-EF25-4CE9-9DD7-FD4AF305F151}" sibTransId="{1A0D12D9-6442-4709-B928-F87625610EB6}"/>
    <dgm:cxn modelId="{FA414B07-2AC3-471E-A097-C01B943443A9}" type="presParOf" srcId="{88D2D5A2-E3E3-4EC4-A8B5-37D8B4B30396}" destId="{5D60995C-F7A5-4BF6-8EDC-60F5EE9831C5}" srcOrd="0" destOrd="0" presId="urn:microsoft.com/office/officeart/2005/8/layout/vList4#2"/>
    <dgm:cxn modelId="{694AEC83-23DB-4932-9127-99160D27190D}" type="presParOf" srcId="{5D60995C-F7A5-4BF6-8EDC-60F5EE9831C5}" destId="{F3F9207F-75AB-4C45-A8FA-1A0367592CDA}" srcOrd="0" destOrd="0" presId="urn:microsoft.com/office/officeart/2005/8/layout/vList4#2"/>
    <dgm:cxn modelId="{45FADF3C-5209-4C39-8073-CCF606D2A37E}" type="presParOf" srcId="{5D60995C-F7A5-4BF6-8EDC-60F5EE9831C5}" destId="{B1E0497F-D5F8-41D0-AB96-6F55A08A2552}" srcOrd="1" destOrd="0" presId="urn:microsoft.com/office/officeart/2005/8/layout/vList4#2"/>
    <dgm:cxn modelId="{B95F213A-593D-4D56-BD99-5145B226C568}" type="presParOf" srcId="{5D60995C-F7A5-4BF6-8EDC-60F5EE9831C5}" destId="{0DDDEBC2-73F1-42F0-80BA-CD49380D6CDB}" srcOrd="2" destOrd="0" presId="urn:microsoft.com/office/officeart/2005/8/layout/vList4#2"/>
    <dgm:cxn modelId="{07673615-60E7-47EC-9150-7CC29DF253D9}" type="presParOf" srcId="{88D2D5A2-E3E3-4EC4-A8B5-37D8B4B30396}" destId="{8BA7283B-4D22-4928-8085-786A605D62C2}" srcOrd="1" destOrd="0" presId="urn:microsoft.com/office/officeart/2005/8/layout/vList4#2"/>
    <dgm:cxn modelId="{1D874C09-EC76-4BE1-94C1-6A6A713A0091}" type="presParOf" srcId="{88D2D5A2-E3E3-4EC4-A8B5-37D8B4B30396}" destId="{CAE9C0B1-5863-4D54-BCB6-BF0DFE390163}" srcOrd="2" destOrd="0" presId="urn:microsoft.com/office/officeart/2005/8/layout/vList4#2"/>
    <dgm:cxn modelId="{735B17BC-613B-4787-8650-C73038CFD0A8}" type="presParOf" srcId="{CAE9C0B1-5863-4D54-BCB6-BF0DFE390163}" destId="{50F53775-C907-47EA-ABBF-6A6CBE2606A3}" srcOrd="0" destOrd="0" presId="urn:microsoft.com/office/officeart/2005/8/layout/vList4#2"/>
    <dgm:cxn modelId="{8F16081D-939C-43E1-9DDC-0D2E1D4DA676}" type="presParOf" srcId="{CAE9C0B1-5863-4D54-BCB6-BF0DFE390163}" destId="{92739853-1DC4-414B-AD04-E6D608B75F36}" srcOrd="1" destOrd="0" presId="urn:microsoft.com/office/officeart/2005/8/layout/vList4#2"/>
    <dgm:cxn modelId="{6955A9C5-8C6E-4F65-8594-51B936D6B91F}" type="presParOf" srcId="{CAE9C0B1-5863-4D54-BCB6-BF0DFE390163}" destId="{64EF00A6-7479-40F8-9F3A-AAE00996A2A5}" srcOrd="2" destOrd="0" presId="urn:microsoft.com/office/officeart/2005/8/layout/vList4#2"/>
    <dgm:cxn modelId="{836FAF68-C379-4416-8BA5-D0DCE95481D4}" type="presParOf" srcId="{88D2D5A2-E3E3-4EC4-A8B5-37D8B4B30396}" destId="{224E96FF-8ECB-4126-8783-9575E870733E}" srcOrd="3" destOrd="0" presId="urn:microsoft.com/office/officeart/2005/8/layout/vList4#2"/>
    <dgm:cxn modelId="{D22325B3-C1D7-4F21-B8F4-DC8D3AEC4675}" type="presParOf" srcId="{88D2D5A2-E3E3-4EC4-A8B5-37D8B4B30396}" destId="{DA3EA99A-F9CC-46C8-AEC7-05AC80D5C43B}" srcOrd="4" destOrd="0" presId="urn:microsoft.com/office/officeart/2005/8/layout/vList4#2"/>
    <dgm:cxn modelId="{19C5DA40-5718-4F1B-94D4-A5E1790CF65E}" type="presParOf" srcId="{DA3EA99A-F9CC-46C8-AEC7-05AC80D5C43B}" destId="{1AD5F0E0-6460-49CC-ABBC-FF4CB5EAB6FF}" srcOrd="0" destOrd="0" presId="urn:microsoft.com/office/officeart/2005/8/layout/vList4#2"/>
    <dgm:cxn modelId="{A6E5B334-C452-4B0C-A46A-643A332ED02E}" type="presParOf" srcId="{DA3EA99A-F9CC-46C8-AEC7-05AC80D5C43B}" destId="{1884D9A9-4386-47A8-9463-178C3A20A81D}" srcOrd="1" destOrd="0" presId="urn:microsoft.com/office/officeart/2005/8/layout/vList4#2"/>
    <dgm:cxn modelId="{DFE48FCC-C598-4984-BCD4-76D66A0B5FB2}" type="presParOf" srcId="{DA3EA99A-F9CC-46C8-AEC7-05AC80D5C43B}" destId="{95EFDCAF-18E7-47D4-AA9B-DD3A15531818}" srcOrd="2" destOrd="0" presId="urn:microsoft.com/office/officeart/2005/8/layout/vList4#2"/>
    <dgm:cxn modelId="{063B386C-2911-40D9-98F6-18D453FBED0B}" type="presParOf" srcId="{88D2D5A2-E3E3-4EC4-A8B5-37D8B4B30396}" destId="{8B41D6BC-AE93-4ECC-B53A-7B95FFB8B851}" srcOrd="5" destOrd="0" presId="urn:microsoft.com/office/officeart/2005/8/layout/vList4#2"/>
    <dgm:cxn modelId="{13E5CCF8-1148-4E45-B0A7-CECC6179DA57}" type="presParOf" srcId="{88D2D5A2-E3E3-4EC4-A8B5-37D8B4B30396}" destId="{847F4A14-BB4F-4269-8892-94550877E619}" srcOrd="6" destOrd="0" presId="urn:microsoft.com/office/officeart/2005/8/layout/vList4#2"/>
    <dgm:cxn modelId="{2E9DF772-12F2-42AB-90A9-30BF6D228B6E}" type="presParOf" srcId="{847F4A14-BB4F-4269-8892-94550877E619}" destId="{8F0ECE9F-98B5-4266-9C89-766F79476C0A}" srcOrd="0" destOrd="0" presId="urn:microsoft.com/office/officeart/2005/8/layout/vList4#2"/>
    <dgm:cxn modelId="{E74EBEA0-1261-4DE5-B429-2B18A90BE34B}" type="presParOf" srcId="{847F4A14-BB4F-4269-8892-94550877E619}" destId="{77190CBB-244F-49DE-9FF6-712538A05196}" srcOrd="1" destOrd="0" presId="urn:microsoft.com/office/officeart/2005/8/layout/vList4#2"/>
    <dgm:cxn modelId="{BC97262A-D1B5-4AFE-8254-15E16D4F64E5}" type="presParOf" srcId="{847F4A14-BB4F-4269-8892-94550877E619}" destId="{53FF3BC9-9988-43E8-B643-A5D382DAB007}" srcOrd="2" destOrd="0" presId="urn:microsoft.com/office/officeart/2005/8/layout/vList4#2"/>
    <dgm:cxn modelId="{A9DB499B-93BF-44BE-937E-CA99581224FE}" type="presParOf" srcId="{88D2D5A2-E3E3-4EC4-A8B5-37D8B4B30396}" destId="{4CB7D2F4-C5C4-4A4B-B34A-DA933A838981}" srcOrd="7" destOrd="0" presId="urn:microsoft.com/office/officeart/2005/8/layout/vList4#2"/>
    <dgm:cxn modelId="{E3E8256E-B756-4D45-A362-77E2DF50D34A}" type="presParOf" srcId="{88D2D5A2-E3E3-4EC4-A8B5-37D8B4B30396}" destId="{B599D59F-C3DC-4C45-8B41-79FC78E84157}" srcOrd="8" destOrd="0" presId="urn:microsoft.com/office/officeart/2005/8/layout/vList4#2"/>
    <dgm:cxn modelId="{8455715F-A021-4125-9D4F-953A7CDC3A2E}" type="presParOf" srcId="{B599D59F-C3DC-4C45-8B41-79FC78E84157}" destId="{2C3EF228-95C0-4AAE-8238-1ED265E8F9AC}" srcOrd="0" destOrd="0" presId="urn:microsoft.com/office/officeart/2005/8/layout/vList4#2"/>
    <dgm:cxn modelId="{3CC7478B-896D-4F8F-B1FD-096A23EEBAF2}" type="presParOf" srcId="{B599D59F-C3DC-4C45-8B41-79FC78E84157}" destId="{236C1D38-AD8E-4FA1-9694-BA6A3D7224E3}" srcOrd="1" destOrd="0" presId="urn:microsoft.com/office/officeart/2005/8/layout/vList4#2"/>
    <dgm:cxn modelId="{81FBB243-4FCA-40E1-9967-C5DE0EAE9EE0}" type="presParOf" srcId="{B599D59F-C3DC-4C45-8B41-79FC78E84157}" destId="{012C6A3B-A16E-487F-A1E1-70B4D23C33BB}" srcOrd="2" destOrd="0" presId="urn:microsoft.com/office/officeart/2005/8/layout/vList4#2"/>
    <dgm:cxn modelId="{F80C7E59-7105-4D47-A9B8-24783CC9292F}" type="presParOf" srcId="{88D2D5A2-E3E3-4EC4-A8B5-37D8B4B30396}" destId="{AD317EC9-0E0E-4604-81D6-20FAE9163409}" srcOrd="9" destOrd="0" presId="urn:microsoft.com/office/officeart/2005/8/layout/vList4#2"/>
    <dgm:cxn modelId="{91EFEC58-6405-413F-9110-96DAD2105114}" type="presParOf" srcId="{88D2D5A2-E3E3-4EC4-A8B5-37D8B4B30396}" destId="{EDE2CD38-2A64-41D0-B7A4-CFE06ECEE200}" srcOrd="10" destOrd="0" presId="urn:microsoft.com/office/officeart/2005/8/layout/vList4#2"/>
    <dgm:cxn modelId="{3FDD005F-C2DC-4474-8614-30DA9FCFF0E1}" type="presParOf" srcId="{EDE2CD38-2A64-41D0-B7A4-CFE06ECEE200}" destId="{F3B44ED4-2302-4139-A8B5-BB157BE7AC49}" srcOrd="0" destOrd="0" presId="urn:microsoft.com/office/officeart/2005/8/layout/vList4#2"/>
    <dgm:cxn modelId="{0DB1AFC9-5F35-485C-B33F-64D31A07F50C}" type="presParOf" srcId="{EDE2CD38-2A64-41D0-B7A4-CFE06ECEE200}" destId="{551C956B-DEF5-4301-9689-8DFE82E574C0}" srcOrd="1" destOrd="0" presId="urn:microsoft.com/office/officeart/2005/8/layout/vList4#2"/>
    <dgm:cxn modelId="{177AACC4-9309-45DE-AAC9-9301ACBD9562}" type="presParOf" srcId="{EDE2CD38-2A64-41D0-B7A4-CFE06ECEE200}" destId="{1E867A37-B9D3-42E5-880C-6F36325C5FB2}" srcOrd="2" destOrd="0" presId="urn:microsoft.com/office/officeart/2005/8/layout/vList4#2"/>
    <dgm:cxn modelId="{48305588-2E2A-495F-B2F4-598AEC131E58}" type="presParOf" srcId="{88D2D5A2-E3E3-4EC4-A8B5-37D8B4B30396}" destId="{38C6C972-FE17-4F65-A44E-603BB7A1E4B1}" srcOrd="11" destOrd="0" presId="urn:microsoft.com/office/officeart/2005/8/layout/vList4#2"/>
    <dgm:cxn modelId="{40E7A39C-8A0C-4928-A5AF-A8C2D048A1A2}" type="presParOf" srcId="{88D2D5A2-E3E3-4EC4-A8B5-37D8B4B30396}" destId="{C37683E3-EC04-4E52-815F-C4F3CE10D278}" srcOrd="12" destOrd="0" presId="urn:microsoft.com/office/officeart/2005/8/layout/vList4#2"/>
    <dgm:cxn modelId="{7817AD99-9317-458D-9883-361EB002794E}" type="presParOf" srcId="{C37683E3-EC04-4E52-815F-C4F3CE10D278}" destId="{6C67489D-B48D-4D57-9E14-7A8ACACB73A0}" srcOrd="0" destOrd="0" presId="urn:microsoft.com/office/officeart/2005/8/layout/vList4#2"/>
    <dgm:cxn modelId="{94F989AA-35F2-4896-BDE0-56ABC36BDA4D}" type="presParOf" srcId="{C37683E3-EC04-4E52-815F-C4F3CE10D278}" destId="{02FA07D9-53FF-48E0-8E94-1803860131D9}" srcOrd="1" destOrd="0" presId="urn:microsoft.com/office/officeart/2005/8/layout/vList4#2"/>
    <dgm:cxn modelId="{A05AA158-4C83-49A8-9551-359F583245AE}" type="presParOf" srcId="{C37683E3-EC04-4E52-815F-C4F3CE10D278}" destId="{7783A31C-1708-424B-ADE1-E7C8A002580B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1C112EB-49CC-4552-A9CE-0FC395ED87D4}" type="doc">
      <dgm:prSet loTypeId="urn:microsoft.com/office/officeart/2005/8/layout/vList4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7C8708-36B4-4CB6-A341-038BA8CC03CF}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1600" dirty="0" smtClean="0">
              <a:solidFill>
                <a:schemeClr val="bg1"/>
              </a:solidFill>
              <a:latin typeface="+mn-lt"/>
            </a:rPr>
            <a:t>специальным программно-аппаратным комплексом для получения ключа доступа к ЭМ, передачи зашифрованных электронных образов бланков в РЦОИ и печати ДБО №2 (Станция авторизации);</a:t>
          </a:r>
          <a:endParaRPr lang="ru-RU" sz="1600" dirty="0">
            <a:solidFill>
              <a:schemeClr val="bg1"/>
            </a:solidFill>
            <a:latin typeface="+mn-lt"/>
          </a:endParaRPr>
        </a:p>
      </dgm:t>
    </dgm:pt>
    <dgm:pt modelId="{B7BEFCB3-AF06-4381-8BF6-6743F771989A}" type="parTrans" cxnId="{9322E864-7C24-4A9A-950B-6BFF2B58A814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225EEF1B-0571-4F49-8947-7CDD6DECE351}" type="sibTrans" cxnId="{9322E864-7C24-4A9A-950B-6BFF2B58A814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8BC0757B-7ABA-4044-82E2-5C6526A741B3}">
      <dgm:prSet custT="1"/>
      <dgm:spPr>
        <a:solidFill>
          <a:srgbClr val="0070C0"/>
        </a:solidFill>
      </dgm:spPr>
      <dgm:t>
        <a:bodyPr/>
        <a:lstStyle/>
        <a:p>
          <a:pPr algn="l"/>
          <a:r>
            <a:rPr lang="ru-RU" sz="1800" dirty="0" smtClean="0">
              <a:solidFill>
                <a:schemeClr val="bg1"/>
              </a:solidFill>
              <a:latin typeface="+mn-lt"/>
            </a:rPr>
            <a:t>специальным программно-аппаратным комплексом для  перевода бланков участников в электронный вид (Станция сканирования) в случае перевода бланков ответов участников ЕГЭ в электронный вид в ППЭ;</a:t>
          </a:r>
          <a:endParaRPr lang="ru-RU" sz="1800" dirty="0">
            <a:solidFill>
              <a:schemeClr val="bg1"/>
            </a:solidFill>
            <a:latin typeface="+mn-lt"/>
          </a:endParaRPr>
        </a:p>
      </dgm:t>
    </dgm:pt>
    <dgm:pt modelId="{597F1A0D-4348-41C9-B3B1-6358AB300B69}" type="parTrans" cxnId="{2D5923D2-F4BA-4580-A5F9-EBA7ABF7B0C1}">
      <dgm:prSet/>
      <dgm:spPr/>
      <dgm:t>
        <a:bodyPr/>
        <a:lstStyle/>
        <a:p>
          <a:endParaRPr lang="ru-RU"/>
        </a:p>
      </dgm:t>
    </dgm:pt>
    <dgm:pt modelId="{F581E4F7-11CC-487D-ABC1-BC4496923077}" type="sibTrans" cxnId="{2D5923D2-F4BA-4580-A5F9-EBA7ABF7B0C1}">
      <dgm:prSet/>
      <dgm:spPr/>
      <dgm:t>
        <a:bodyPr/>
        <a:lstStyle/>
        <a:p>
          <a:endParaRPr lang="ru-RU"/>
        </a:p>
      </dgm:t>
    </dgm:pt>
    <dgm:pt modelId="{03CC8155-33EC-45C3-A465-8BACF604EBCD}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2000" dirty="0" smtClean="0">
              <a:solidFill>
                <a:schemeClr val="bg1"/>
              </a:solidFill>
              <a:latin typeface="+mn-lt"/>
            </a:rPr>
            <a:t>сейфом или металлическим шкафом, телефонной связью и видеонаблюдением;</a:t>
          </a:r>
          <a:endParaRPr lang="ru-RU" sz="2000" dirty="0">
            <a:solidFill>
              <a:schemeClr val="bg1"/>
            </a:solidFill>
            <a:latin typeface="+mn-lt"/>
          </a:endParaRPr>
        </a:p>
      </dgm:t>
    </dgm:pt>
    <dgm:pt modelId="{80843C8A-00BA-4ACE-9F66-363B252628CC}" type="parTrans" cxnId="{B994E6DC-D4EC-4507-920A-886ABD995E84}">
      <dgm:prSet/>
      <dgm:spPr/>
      <dgm:t>
        <a:bodyPr/>
        <a:lstStyle/>
        <a:p>
          <a:endParaRPr lang="ru-RU"/>
        </a:p>
      </dgm:t>
    </dgm:pt>
    <dgm:pt modelId="{686D0165-EF4F-499D-B53D-9509A0EAF139}" type="sibTrans" cxnId="{B994E6DC-D4EC-4507-920A-886ABD995E84}">
      <dgm:prSet/>
      <dgm:spPr/>
      <dgm:t>
        <a:bodyPr/>
        <a:lstStyle/>
        <a:p>
          <a:endParaRPr lang="ru-RU"/>
        </a:p>
      </dgm:t>
    </dgm:pt>
    <dgm:pt modelId="{808CF40A-85F1-4A17-9819-F83E891DDFAA}">
      <dgm:prSet custT="1"/>
      <dgm:spPr>
        <a:solidFill>
          <a:srgbClr val="0070C0"/>
        </a:solidFill>
      </dgm:spPr>
      <dgm:t>
        <a:bodyPr/>
        <a:lstStyle/>
        <a:p>
          <a:pPr algn="l"/>
          <a:r>
            <a:rPr lang="ru-RU" sz="1800" dirty="0" smtClean="0">
              <a:solidFill>
                <a:schemeClr val="bg1"/>
              </a:solidFill>
              <a:latin typeface="+mn-lt"/>
            </a:rPr>
            <a:t>специальным программным обеспечением </a:t>
          </a:r>
          <a:r>
            <a:rPr lang="en-US" sz="1800" dirty="0" smtClean="0">
              <a:solidFill>
                <a:schemeClr val="bg1"/>
              </a:solidFill>
              <a:latin typeface="+mn-lt"/>
            </a:rPr>
            <a:t>CCTV-</a:t>
          </a:r>
          <a:r>
            <a:rPr lang="ru-RU" sz="1800" dirty="0" smtClean="0">
              <a:solidFill>
                <a:schemeClr val="bg1"/>
              </a:solidFill>
              <a:latin typeface="+mn-lt"/>
            </a:rPr>
            <a:t>приложением (</a:t>
          </a:r>
          <a:r>
            <a:rPr lang="en-US" sz="1800" dirty="0" smtClean="0">
              <a:solidFill>
                <a:schemeClr val="bg1"/>
              </a:solidFill>
              <a:latin typeface="+mn-lt"/>
            </a:rPr>
            <a:t>CCTV-</a:t>
          </a:r>
          <a:r>
            <a:rPr lang="ru-RU" sz="1800" dirty="0" smtClean="0">
              <a:solidFill>
                <a:schemeClr val="bg1"/>
              </a:solidFill>
              <a:latin typeface="+mn-lt"/>
            </a:rPr>
            <a:t>клиент) для осуществления видеонаблюдения в аудиториях и получения оперативной информации о нарушениях;</a:t>
          </a:r>
          <a:endParaRPr lang="ru-RU" sz="1800" dirty="0">
            <a:solidFill>
              <a:schemeClr val="bg1"/>
            </a:solidFill>
            <a:latin typeface="+mn-lt"/>
          </a:endParaRPr>
        </a:p>
      </dgm:t>
    </dgm:pt>
    <dgm:pt modelId="{479FAD22-4CDF-4FA5-B708-35D951273D37}" type="parTrans" cxnId="{B6599481-80E0-4D69-8897-8BBAB17D1251}">
      <dgm:prSet/>
      <dgm:spPr/>
      <dgm:t>
        <a:bodyPr/>
        <a:lstStyle/>
        <a:p>
          <a:endParaRPr lang="ru-RU"/>
        </a:p>
      </dgm:t>
    </dgm:pt>
    <dgm:pt modelId="{EC66D28B-0D43-460E-8B41-00019B15B06A}" type="sibTrans" cxnId="{B6599481-80E0-4D69-8897-8BBAB17D1251}">
      <dgm:prSet/>
      <dgm:spPr/>
      <dgm:t>
        <a:bodyPr/>
        <a:lstStyle/>
        <a:p>
          <a:endParaRPr lang="ru-RU"/>
        </a:p>
      </dgm:t>
    </dgm:pt>
    <dgm:pt modelId="{29DFD61F-BC9B-4238-B873-7A41C0B689CB}">
      <dgm:prSet custT="1"/>
      <dgm:spPr>
        <a:solidFill>
          <a:srgbClr val="0070C0"/>
        </a:solidFill>
      </dgm:spPr>
      <dgm:t>
        <a:bodyPr/>
        <a:lstStyle/>
        <a:p>
          <a:pPr algn="l"/>
          <a:r>
            <a:rPr lang="ru-RU" sz="1800" dirty="0" smtClean="0">
              <a:solidFill>
                <a:schemeClr val="bg1"/>
              </a:solidFill>
              <a:latin typeface="+mn-lt"/>
            </a:rPr>
            <a:t>столом для приема и упаковки ЭМ (в зоне видимости камер)</a:t>
          </a:r>
          <a:endParaRPr lang="ru-RU" sz="1800" dirty="0">
            <a:solidFill>
              <a:schemeClr val="bg1"/>
            </a:solidFill>
            <a:latin typeface="+mn-lt"/>
          </a:endParaRPr>
        </a:p>
      </dgm:t>
    </dgm:pt>
    <dgm:pt modelId="{B48EFBC9-67AB-4B97-9D1A-E46CC60D002D}" type="parTrans" cxnId="{EE72580C-77D5-4578-B3CA-82135A13AC5D}">
      <dgm:prSet/>
      <dgm:spPr/>
      <dgm:t>
        <a:bodyPr/>
        <a:lstStyle/>
        <a:p>
          <a:endParaRPr lang="ru-RU"/>
        </a:p>
      </dgm:t>
    </dgm:pt>
    <dgm:pt modelId="{D6F8F7A6-578C-40D6-A261-02285142F831}" type="sibTrans" cxnId="{EE72580C-77D5-4578-B3CA-82135A13AC5D}">
      <dgm:prSet/>
      <dgm:spPr/>
      <dgm:t>
        <a:bodyPr/>
        <a:lstStyle/>
        <a:p>
          <a:endParaRPr lang="ru-RU"/>
        </a:p>
      </dgm:t>
    </dgm:pt>
    <dgm:pt modelId="{D0515152-6129-4670-97BC-2AD7A5D748E4}" type="pres">
      <dgm:prSet presAssocID="{E1C112EB-49CC-4552-A9CE-0FC395ED87D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CD50CB-7E06-466A-94DD-E04655DB8C57}" type="pres">
      <dgm:prSet presAssocID="{03CC8155-33EC-45C3-A465-8BACF604EBCD}" presName="comp" presStyleCnt="0"/>
      <dgm:spPr/>
    </dgm:pt>
    <dgm:pt modelId="{77F26F73-D061-4DF7-93C4-322E67AF71B7}" type="pres">
      <dgm:prSet presAssocID="{03CC8155-33EC-45C3-A465-8BACF604EBCD}" presName="box" presStyleLbl="node1" presStyleIdx="0" presStyleCnt="5"/>
      <dgm:spPr/>
      <dgm:t>
        <a:bodyPr/>
        <a:lstStyle/>
        <a:p>
          <a:endParaRPr lang="ru-RU"/>
        </a:p>
      </dgm:t>
    </dgm:pt>
    <dgm:pt modelId="{44D6F92C-57D3-45A5-B918-8DD27DA2B369}" type="pres">
      <dgm:prSet presAssocID="{03CC8155-33EC-45C3-A465-8BACF604EBCD}" presName="img" presStyleLbl="fgImgPlace1" presStyleIdx="0" presStyleCnt="5" custScaleX="76295" custLinFactNeighborX="-432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78DC385-59E1-4B2C-8823-DDB19E65F091}" type="pres">
      <dgm:prSet presAssocID="{03CC8155-33EC-45C3-A465-8BACF604EBCD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9FA30-8071-42AD-A8B5-451D4F066577}" type="pres">
      <dgm:prSet presAssocID="{686D0165-EF4F-499D-B53D-9509A0EAF139}" presName="spacer" presStyleCnt="0"/>
      <dgm:spPr/>
    </dgm:pt>
    <dgm:pt modelId="{5DC5EBD3-8522-4AD3-9F61-76E1602F2767}" type="pres">
      <dgm:prSet presAssocID="{1A7C8708-36B4-4CB6-A341-038BA8CC03CF}" presName="comp" presStyleCnt="0"/>
      <dgm:spPr/>
    </dgm:pt>
    <dgm:pt modelId="{B5FABB7E-2652-4BD7-98ED-6FDFBE6D5919}" type="pres">
      <dgm:prSet presAssocID="{1A7C8708-36B4-4CB6-A341-038BA8CC03CF}" presName="box" presStyleLbl="node1" presStyleIdx="1" presStyleCnt="5" custScaleX="99994" custScaleY="99492" custLinFactNeighborX="1629" custLinFactNeighborY="1611"/>
      <dgm:spPr/>
      <dgm:t>
        <a:bodyPr/>
        <a:lstStyle/>
        <a:p>
          <a:endParaRPr lang="ru-RU"/>
        </a:p>
      </dgm:t>
    </dgm:pt>
    <dgm:pt modelId="{5FA14DD7-EB23-4787-A604-3B18D441550E}" type="pres">
      <dgm:prSet presAssocID="{1A7C8708-36B4-4CB6-A341-038BA8CC03CF}" presName="img" presStyleLbl="fgImgPlace1" presStyleIdx="1" presStyleCnt="5" custScaleX="75907" custLinFactNeighborX="-8194"/>
      <dgm:spPr>
        <a:blipFill>
          <a:blip xmlns:r="http://schemas.openxmlformats.org/officeDocument/2006/relationships" r:embed="rId2" cstate="print">
            <a:extLst/>
          </a:blip>
          <a:srcRect/>
          <a:stretch>
            <a:fillRect/>
          </a:stretch>
        </a:blipFill>
      </dgm:spPr>
    </dgm:pt>
    <dgm:pt modelId="{CF849611-B8C2-48E1-BD6F-4A3198970C07}" type="pres">
      <dgm:prSet presAssocID="{1A7C8708-36B4-4CB6-A341-038BA8CC03CF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75FD9-9F00-4D92-87F3-8B0CD54F8B38}" type="pres">
      <dgm:prSet presAssocID="{225EEF1B-0571-4F49-8947-7CDD6DECE351}" presName="spacer" presStyleCnt="0"/>
      <dgm:spPr/>
    </dgm:pt>
    <dgm:pt modelId="{3497FD29-DDE6-4CE1-96A4-12470311C8AE}" type="pres">
      <dgm:prSet presAssocID="{8BC0757B-7ABA-4044-82E2-5C6526A741B3}" presName="comp" presStyleCnt="0"/>
      <dgm:spPr/>
    </dgm:pt>
    <dgm:pt modelId="{B3123F09-39CF-4257-828F-76E0498E7DC1}" type="pres">
      <dgm:prSet presAssocID="{8BC0757B-7ABA-4044-82E2-5C6526A741B3}" presName="box" presStyleLbl="node1" presStyleIdx="2" presStyleCnt="5"/>
      <dgm:spPr/>
      <dgm:t>
        <a:bodyPr/>
        <a:lstStyle/>
        <a:p>
          <a:endParaRPr lang="ru-RU"/>
        </a:p>
      </dgm:t>
    </dgm:pt>
    <dgm:pt modelId="{2261745F-BACF-426E-B221-9BB464145CE5}" type="pres">
      <dgm:prSet presAssocID="{8BC0757B-7ABA-4044-82E2-5C6526A741B3}" presName="img" presStyleLbl="fgImgPlace1" presStyleIdx="2" presStyleCnt="5" custScaleX="86204" custLinFactNeighborX="-997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7455115-8719-4A70-9AE6-7ED31338B3DD}" type="pres">
      <dgm:prSet presAssocID="{8BC0757B-7ABA-4044-82E2-5C6526A741B3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45F47-4314-47CF-9152-A822C42D3540}" type="pres">
      <dgm:prSet presAssocID="{F581E4F7-11CC-487D-ABC1-BC4496923077}" presName="spacer" presStyleCnt="0"/>
      <dgm:spPr/>
    </dgm:pt>
    <dgm:pt modelId="{C9C4C459-468F-45A6-842F-9D2D4C22785A}" type="pres">
      <dgm:prSet presAssocID="{808CF40A-85F1-4A17-9819-F83E891DDFAA}" presName="comp" presStyleCnt="0"/>
      <dgm:spPr/>
    </dgm:pt>
    <dgm:pt modelId="{CB38C608-D94D-4DAD-BBCE-3BA9DFE4D721}" type="pres">
      <dgm:prSet presAssocID="{808CF40A-85F1-4A17-9819-F83E891DDFAA}" presName="box" presStyleLbl="node1" presStyleIdx="3" presStyleCnt="5" custLinFactNeighborX="-813"/>
      <dgm:spPr/>
      <dgm:t>
        <a:bodyPr/>
        <a:lstStyle/>
        <a:p>
          <a:endParaRPr lang="ru-RU"/>
        </a:p>
      </dgm:t>
    </dgm:pt>
    <dgm:pt modelId="{7E5818EA-AD79-4785-A27B-90DB34E38B80}" type="pres">
      <dgm:prSet presAssocID="{808CF40A-85F1-4A17-9819-F83E891DDFAA}" presName="img" presStyleLbl="fgImgPlace1" presStyleIdx="3" presStyleCnt="5" custScaleX="84425" custLinFactNeighborX="-432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2373D3B-B8C6-4511-8CE2-9D7E51EF17AF}" type="pres">
      <dgm:prSet presAssocID="{808CF40A-85F1-4A17-9819-F83E891DDFAA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8BB3E-4D56-408E-A49F-2CEF55F8C320}" type="pres">
      <dgm:prSet presAssocID="{EC66D28B-0D43-460E-8B41-00019B15B06A}" presName="spacer" presStyleCnt="0"/>
      <dgm:spPr/>
    </dgm:pt>
    <dgm:pt modelId="{27C5B8A0-45AF-43E4-A6C5-0804740F0DD4}" type="pres">
      <dgm:prSet presAssocID="{29DFD61F-BC9B-4238-B873-7A41C0B689CB}" presName="comp" presStyleCnt="0"/>
      <dgm:spPr/>
    </dgm:pt>
    <dgm:pt modelId="{FCA020B6-CD0F-4185-BD5D-AE5938F75D82}" type="pres">
      <dgm:prSet presAssocID="{29DFD61F-BC9B-4238-B873-7A41C0B689CB}" presName="box" presStyleLbl="node1" presStyleIdx="4" presStyleCnt="5"/>
      <dgm:spPr/>
      <dgm:t>
        <a:bodyPr/>
        <a:lstStyle/>
        <a:p>
          <a:endParaRPr lang="ru-RU"/>
        </a:p>
      </dgm:t>
    </dgm:pt>
    <dgm:pt modelId="{5D31617A-BD60-4EC8-9F64-75C5F4DA80A6}" type="pres">
      <dgm:prSet presAssocID="{29DFD61F-BC9B-4238-B873-7A41C0B689CB}" presName="img" presStyleLbl="fgImgPlace1" presStyleIdx="4" presStyleCnt="5" custScaleX="83909" custLinFactNeighborX="-5522" custLinFactNeighborY="6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4F971E1-5CE7-4DD6-BA03-EB9BC30E5B5A}" type="pres">
      <dgm:prSet presAssocID="{29DFD61F-BC9B-4238-B873-7A41C0B689CB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800901-25A1-4A07-8728-C4BE7D7520D6}" type="presOf" srcId="{03CC8155-33EC-45C3-A465-8BACF604EBCD}" destId="{77F26F73-D061-4DF7-93C4-322E67AF71B7}" srcOrd="0" destOrd="0" presId="urn:microsoft.com/office/officeart/2005/8/layout/vList4#1"/>
    <dgm:cxn modelId="{2D5923D2-F4BA-4580-A5F9-EBA7ABF7B0C1}" srcId="{E1C112EB-49CC-4552-A9CE-0FC395ED87D4}" destId="{8BC0757B-7ABA-4044-82E2-5C6526A741B3}" srcOrd="2" destOrd="0" parTransId="{597F1A0D-4348-41C9-B3B1-6358AB300B69}" sibTransId="{F581E4F7-11CC-487D-ABC1-BC4496923077}"/>
    <dgm:cxn modelId="{9A92800A-DA6F-4378-96AE-EB1115327616}" type="presOf" srcId="{1A7C8708-36B4-4CB6-A341-038BA8CC03CF}" destId="{CF849611-B8C2-48E1-BD6F-4A3198970C07}" srcOrd="1" destOrd="0" presId="urn:microsoft.com/office/officeart/2005/8/layout/vList4#1"/>
    <dgm:cxn modelId="{18EC4D64-39E3-4487-9075-55229154AC8D}" type="presOf" srcId="{E1C112EB-49CC-4552-A9CE-0FC395ED87D4}" destId="{D0515152-6129-4670-97BC-2AD7A5D748E4}" srcOrd="0" destOrd="0" presId="urn:microsoft.com/office/officeart/2005/8/layout/vList4#1"/>
    <dgm:cxn modelId="{1E7A50B4-997A-467D-8BA9-97AB98ED5222}" type="presOf" srcId="{808CF40A-85F1-4A17-9819-F83E891DDFAA}" destId="{C2373D3B-B8C6-4511-8CE2-9D7E51EF17AF}" srcOrd="1" destOrd="0" presId="urn:microsoft.com/office/officeart/2005/8/layout/vList4#1"/>
    <dgm:cxn modelId="{712AA6B1-42D5-4706-911C-1E6B80A58119}" type="presOf" srcId="{8BC0757B-7ABA-4044-82E2-5C6526A741B3}" destId="{47455115-8719-4A70-9AE6-7ED31338B3DD}" srcOrd="1" destOrd="0" presId="urn:microsoft.com/office/officeart/2005/8/layout/vList4#1"/>
    <dgm:cxn modelId="{9322E864-7C24-4A9A-950B-6BFF2B58A814}" srcId="{E1C112EB-49CC-4552-A9CE-0FC395ED87D4}" destId="{1A7C8708-36B4-4CB6-A341-038BA8CC03CF}" srcOrd="1" destOrd="0" parTransId="{B7BEFCB3-AF06-4381-8BF6-6743F771989A}" sibTransId="{225EEF1B-0571-4F49-8947-7CDD6DECE351}"/>
    <dgm:cxn modelId="{5F878F31-9CEE-4C84-9536-32CEAA476F54}" type="presOf" srcId="{29DFD61F-BC9B-4238-B873-7A41C0B689CB}" destId="{64F971E1-5CE7-4DD6-BA03-EB9BC30E5B5A}" srcOrd="1" destOrd="0" presId="urn:microsoft.com/office/officeart/2005/8/layout/vList4#1"/>
    <dgm:cxn modelId="{651C62DF-C438-46BC-820C-DB157B78E906}" type="presOf" srcId="{29DFD61F-BC9B-4238-B873-7A41C0B689CB}" destId="{FCA020B6-CD0F-4185-BD5D-AE5938F75D82}" srcOrd="0" destOrd="0" presId="urn:microsoft.com/office/officeart/2005/8/layout/vList4#1"/>
    <dgm:cxn modelId="{EE72580C-77D5-4578-B3CA-82135A13AC5D}" srcId="{E1C112EB-49CC-4552-A9CE-0FC395ED87D4}" destId="{29DFD61F-BC9B-4238-B873-7A41C0B689CB}" srcOrd="4" destOrd="0" parTransId="{B48EFBC9-67AB-4B97-9D1A-E46CC60D002D}" sibTransId="{D6F8F7A6-578C-40D6-A261-02285142F831}"/>
    <dgm:cxn modelId="{0CEBD3F5-B30F-435E-A7EF-0A35E7E60CDB}" type="presOf" srcId="{8BC0757B-7ABA-4044-82E2-5C6526A741B3}" destId="{B3123F09-39CF-4257-828F-76E0498E7DC1}" srcOrd="0" destOrd="0" presId="urn:microsoft.com/office/officeart/2005/8/layout/vList4#1"/>
    <dgm:cxn modelId="{B6599481-80E0-4D69-8897-8BBAB17D1251}" srcId="{E1C112EB-49CC-4552-A9CE-0FC395ED87D4}" destId="{808CF40A-85F1-4A17-9819-F83E891DDFAA}" srcOrd="3" destOrd="0" parTransId="{479FAD22-4CDF-4FA5-B708-35D951273D37}" sibTransId="{EC66D28B-0D43-460E-8B41-00019B15B06A}"/>
    <dgm:cxn modelId="{90D0C07D-F5D3-4D8C-8B37-3D04DDAE34E3}" type="presOf" srcId="{1A7C8708-36B4-4CB6-A341-038BA8CC03CF}" destId="{B5FABB7E-2652-4BD7-98ED-6FDFBE6D5919}" srcOrd="0" destOrd="0" presId="urn:microsoft.com/office/officeart/2005/8/layout/vList4#1"/>
    <dgm:cxn modelId="{2C819B2D-BD40-48E3-A7C1-ECBD3E62E9E9}" type="presOf" srcId="{808CF40A-85F1-4A17-9819-F83E891DDFAA}" destId="{CB38C608-D94D-4DAD-BBCE-3BA9DFE4D721}" srcOrd="0" destOrd="0" presId="urn:microsoft.com/office/officeart/2005/8/layout/vList4#1"/>
    <dgm:cxn modelId="{80EFB649-1C1E-4706-8475-3761F914C3BB}" type="presOf" srcId="{03CC8155-33EC-45C3-A465-8BACF604EBCD}" destId="{B78DC385-59E1-4B2C-8823-DDB19E65F091}" srcOrd="1" destOrd="0" presId="urn:microsoft.com/office/officeart/2005/8/layout/vList4#1"/>
    <dgm:cxn modelId="{B994E6DC-D4EC-4507-920A-886ABD995E84}" srcId="{E1C112EB-49CC-4552-A9CE-0FC395ED87D4}" destId="{03CC8155-33EC-45C3-A465-8BACF604EBCD}" srcOrd="0" destOrd="0" parTransId="{80843C8A-00BA-4ACE-9F66-363B252628CC}" sibTransId="{686D0165-EF4F-499D-B53D-9509A0EAF139}"/>
    <dgm:cxn modelId="{6842E594-4BE3-4562-8A74-D2FDD8721021}" type="presParOf" srcId="{D0515152-6129-4670-97BC-2AD7A5D748E4}" destId="{64CD50CB-7E06-466A-94DD-E04655DB8C57}" srcOrd="0" destOrd="0" presId="urn:microsoft.com/office/officeart/2005/8/layout/vList4#1"/>
    <dgm:cxn modelId="{E1023929-D0DC-4979-9324-7EB89D719A6C}" type="presParOf" srcId="{64CD50CB-7E06-466A-94DD-E04655DB8C57}" destId="{77F26F73-D061-4DF7-93C4-322E67AF71B7}" srcOrd="0" destOrd="0" presId="urn:microsoft.com/office/officeart/2005/8/layout/vList4#1"/>
    <dgm:cxn modelId="{4432D912-AFAA-47C1-8CB9-F51DCFD19B7A}" type="presParOf" srcId="{64CD50CB-7E06-466A-94DD-E04655DB8C57}" destId="{44D6F92C-57D3-45A5-B918-8DD27DA2B369}" srcOrd="1" destOrd="0" presId="urn:microsoft.com/office/officeart/2005/8/layout/vList4#1"/>
    <dgm:cxn modelId="{9EFAF90D-0D1F-49D1-A329-0D3E1DCE6803}" type="presParOf" srcId="{64CD50CB-7E06-466A-94DD-E04655DB8C57}" destId="{B78DC385-59E1-4B2C-8823-DDB19E65F091}" srcOrd="2" destOrd="0" presId="urn:microsoft.com/office/officeart/2005/8/layout/vList4#1"/>
    <dgm:cxn modelId="{0460C112-86AA-413B-AC94-3FDE8259C4BF}" type="presParOf" srcId="{D0515152-6129-4670-97BC-2AD7A5D748E4}" destId="{E2D9FA30-8071-42AD-A8B5-451D4F066577}" srcOrd="1" destOrd="0" presId="urn:microsoft.com/office/officeart/2005/8/layout/vList4#1"/>
    <dgm:cxn modelId="{84CD5275-7D09-4EF6-B4C0-95CD12C85CB2}" type="presParOf" srcId="{D0515152-6129-4670-97BC-2AD7A5D748E4}" destId="{5DC5EBD3-8522-4AD3-9F61-76E1602F2767}" srcOrd="2" destOrd="0" presId="urn:microsoft.com/office/officeart/2005/8/layout/vList4#1"/>
    <dgm:cxn modelId="{740C2EFF-55AD-4707-9EF4-B0886BFE35F6}" type="presParOf" srcId="{5DC5EBD3-8522-4AD3-9F61-76E1602F2767}" destId="{B5FABB7E-2652-4BD7-98ED-6FDFBE6D5919}" srcOrd="0" destOrd="0" presId="urn:microsoft.com/office/officeart/2005/8/layout/vList4#1"/>
    <dgm:cxn modelId="{4E7813D3-A6A9-4794-8F96-593064789221}" type="presParOf" srcId="{5DC5EBD3-8522-4AD3-9F61-76E1602F2767}" destId="{5FA14DD7-EB23-4787-A604-3B18D441550E}" srcOrd="1" destOrd="0" presId="urn:microsoft.com/office/officeart/2005/8/layout/vList4#1"/>
    <dgm:cxn modelId="{A29DA55C-2450-4AEE-B2A8-7BF2ACA93CAC}" type="presParOf" srcId="{5DC5EBD3-8522-4AD3-9F61-76E1602F2767}" destId="{CF849611-B8C2-48E1-BD6F-4A3198970C07}" srcOrd="2" destOrd="0" presId="urn:microsoft.com/office/officeart/2005/8/layout/vList4#1"/>
    <dgm:cxn modelId="{325D7BE5-D512-412D-A49F-9234D0723E62}" type="presParOf" srcId="{D0515152-6129-4670-97BC-2AD7A5D748E4}" destId="{62475FD9-9F00-4D92-87F3-8B0CD54F8B38}" srcOrd="3" destOrd="0" presId="urn:microsoft.com/office/officeart/2005/8/layout/vList4#1"/>
    <dgm:cxn modelId="{DC23F5FC-CBC1-4A17-8C82-216472CB3F39}" type="presParOf" srcId="{D0515152-6129-4670-97BC-2AD7A5D748E4}" destId="{3497FD29-DDE6-4CE1-96A4-12470311C8AE}" srcOrd="4" destOrd="0" presId="urn:microsoft.com/office/officeart/2005/8/layout/vList4#1"/>
    <dgm:cxn modelId="{640EF1DE-1D58-4AED-BDFD-22AE534BC9AE}" type="presParOf" srcId="{3497FD29-DDE6-4CE1-96A4-12470311C8AE}" destId="{B3123F09-39CF-4257-828F-76E0498E7DC1}" srcOrd="0" destOrd="0" presId="urn:microsoft.com/office/officeart/2005/8/layout/vList4#1"/>
    <dgm:cxn modelId="{85EB8D2D-13CC-485E-8E9C-7B80971DEC8E}" type="presParOf" srcId="{3497FD29-DDE6-4CE1-96A4-12470311C8AE}" destId="{2261745F-BACF-426E-B221-9BB464145CE5}" srcOrd="1" destOrd="0" presId="urn:microsoft.com/office/officeart/2005/8/layout/vList4#1"/>
    <dgm:cxn modelId="{68E1E0FB-9C2E-40DE-B536-955D4595FBDE}" type="presParOf" srcId="{3497FD29-DDE6-4CE1-96A4-12470311C8AE}" destId="{47455115-8719-4A70-9AE6-7ED31338B3DD}" srcOrd="2" destOrd="0" presId="urn:microsoft.com/office/officeart/2005/8/layout/vList4#1"/>
    <dgm:cxn modelId="{7FAC6F2E-DE41-4DD0-870D-7DEA5952745E}" type="presParOf" srcId="{D0515152-6129-4670-97BC-2AD7A5D748E4}" destId="{A9D45F47-4314-47CF-9152-A822C42D3540}" srcOrd="5" destOrd="0" presId="urn:microsoft.com/office/officeart/2005/8/layout/vList4#1"/>
    <dgm:cxn modelId="{4243C242-0675-4C0F-ACC9-5281ADA832A6}" type="presParOf" srcId="{D0515152-6129-4670-97BC-2AD7A5D748E4}" destId="{C9C4C459-468F-45A6-842F-9D2D4C22785A}" srcOrd="6" destOrd="0" presId="urn:microsoft.com/office/officeart/2005/8/layout/vList4#1"/>
    <dgm:cxn modelId="{A81385EF-95D7-43ED-ACF5-FBBE374C2C79}" type="presParOf" srcId="{C9C4C459-468F-45A6-842F-9D2D4C22785A}" destId="{CB38C608-D94D-4DAD-BBCE-3BA9DFE4D721}" srcOrd="0" destOrd="0" presId="urn:microsoft.com/office/officeart/2005/8/layout/vList4#1"/>
    <dgm:cxn modelId="{9D5552FA-6F29-45EB-917F-C245AAF5605F}" type="presParOf" srcId="{C9C4C459-468F-45A6-842F-9D2D4C22785A}" destId="{7E5818EA-AD79-4785-A27B-90DB34E38B80}" srcOrd="1" destOrd="0" presId="urn:microsoft.com/office/officeart/2005/8/layout/vList4#1"/>
    <dgm:cxn modelId="{59AF8B65-F2AA-4C29-A357-49FA6F40A0CA}" type="presParOf" srcId="{C9C4C459-468F-45A6-842F-9D2D4C22785A}" destId="{C2373D3B-B8C6-4511-8CE2-9D7E51EF17AF}" srcOrd="2" destOrd="0" presId="urn:microsoft.com/office/officeart/2005/8/layout/vList4#1"/>
    <dgm:cxn modelId="{1A2A9F25-6206-4D94-8AC4-37428D455D80}" type="presParOf" srcId="{D0515152-6129-4670-97BC-2AD7A5D748E4}" destId="{9C58BB3E-4D56-408E-A49F-2CEF55F8C320}" srcOrd="7" destOrd="0" presId="urn:microsoft.com/office/officeart/2005/8/layout/vList4#1"/>
    <dgm:cxn modelId="{B7D74201-47BE-4DB0-8895-595D77D15377}" type="presParOf" srcId="{D0515152-6129-4670-97BC-2AD7A5D748E4}" destId="{27C5B8A0-45AF-43E4-A6C5-0804740F0DD4}" srcOrd="8" destOrd="0" presId="urn:microsoft.com/office/officeart/2005/8/layout/vList4#1"/>
    <dgm:cxn modelId="{16F4CC6E-C699-4790-B379-74BF0129243F}" type="presParOf" srcId="{27C5B8A0-45AF-43E4-A6C5-0804740F0DD4}" destId="{FCA020B6-CD0F-4185-BD5D-AE5938F75D82}" srcOrd="0" destOrd="0" presId="urn:microsoft.com/office/officeart/2005/8/layout/vList4#1"/>
    <dgm:cxn modelId="{658D79C8-6B59-4588-9C08-B791C66FF580}" type="presParOf" srcId="{27C5B8A0-45AF-43E4-A6C5-0804740F0DD4}" destId="{5D31617A-BD60-4EC8-9F64-75C5F4DA80A6}" srcOrd="1" destOrd="0" presId="urn:microsoft.com/office/officeart/2005/8/layout/vList4#1"/>
    <dgm:cxn modelId="{F7ED7559-F480-4594-A6B4-E1A9AEAD67AE}" type="presParOf" srcId="{27C5B8A0-45AF-43E4-A6C5-0804740F0DD4}" destId="{64F971E1-5CE7-4DD6-BA03-EB9BC30E5B5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15E0DC4-3696-4A28-B536-6AB005E9CFC5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E158A5-E311-4474-9372-AD99C8C2F397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3600" b="1" dirty="0" smtClean="0"/>
            <a:t>Специальные условия создаются для</a:t>
          </a:r>
          <a:r>
            <a:rPr lang="ru-RU" sz="3600" dirty="0" smtClean="0"/>
            <a:t>:</a:t>
          </a:r>
          <a:endParaRPr lang="ru-RU" sz="3600" dirty="0"/>
        </a:p>
      </dgm:t>
    </dgm:pt>
    <dgm:pt modelId="{BEFE01DD-0D34-4E66-824B-DD495153A642}" type="parTrans" cxnId="{5BE395A2-21E9-4BFB-A24E-3BCEE30942B6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9CC75837-69A9-4B58-BC81-81F3EA0E3CBF}" type="sibTrans" cxnId="{5BE395A2-21E9-4BFB-A24E-3BCEE30942B6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4655C1A4-AA4F-47A8-BAFB-41A851E6C219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/>
            <a:t>участников </a:t>
          </a:r>
          <a:br>
            <a:rPr lang="ru-RU" dirty="0" smtClean="0"/>
          </a:br>
          <a:r>
            <a:rPr lang="ru-RU" dirty="0" smtClean="0"/>
            <a:t>с ограниченными возможностями здоровья</a:t>
          </a:r>
          <a:endParaRPr lang="ru-RU" dirty="0"/>
        </a:p>
      </dgm:t>
    </dgm:pt>
    <dgm:pt modelId="{2A1DD06C-59EC-4395-9840-3EE8EE5CBDA7}" type="parTrans" cxnId="{87677D6C-1EF2-4290-9F30-6B817D56EB71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4F6F3649-D3EC-4529-AF28-5DD24063789D}" type="sibTrans" cxnId="{87677D6C-1EF2-4290-9F30-6B817D56EB71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267A3720-BA00-4690-966E-E6AA72FC9B6C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/>
            <a:t>участников, </a:t>
          </a:r>
          <a:br>
            <a:rPr lang="ru-RU" dirty="0" smtClean="0"/>
          </a:br>
          <a:r>
            <a:rPr lang="ru-RU" dirty="0" smtClean="0"/>
            <a:t>обучающихся </a:t>
          </a:r>
          <a:br>
            <a:rPr lang="ru-RU" dirty="0" smtClean="0"/>
          </a:br>
          <a:r>
            <a:rPr lang="ru-RU" dirty="0" smtClean="0"/>
            <a:t>по состоянию здоровья на дому</a:t>
          </a:r>
          <a:endParaRPr lang="ru-RU" dirty="0"/>
        </a:p>
      </dgm:t>
    </dgm:pt>
    <dgm:pt modelId="{54AA41AC-C968-4F54-8533-85DABA0EEFA7}" type="parTrans" cxnId="{EE801654-8FE0-4873-BDFD-6136F0345421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7C44D9A6-90A0-49D1-92CD-62131CADA056}" type="sibTrans" cxnId="{EE801654-8FE0-4873-BDFD-6136F0345421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DDFA07A5-1A67-4DCB-8E17-44BD24FECCED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/>
            <a:t>участников </a:t>
          </a:r>
          <a:br>
            <a:rPr lang="ru-RU" dirty="0" smtClean="0"/>
          </a:br>
          <a:r>
            <a:rPr lang="ru-RU" dirty="0" smtClean="0"/>
            <a:t>детей-инвалидов </a:t>
          </a:r>
          <a:br>
            <a:rPr lang="ru-RU" dirty="0" smtClean="0"/>
          </a:br>
          <a:r>
            <a:rPr lang="ru-RU" dirty="0" smtClean="0"/>
            <a:t>и инвалидов</a:t>
          </a:r>
          <a:endParaRPr lang="ru-RU" dirty="0"/>
        </a:p>
      </dgm:t>
    </dgm:pt>
    <dgm:pt modelId="{2A11EBAF-7897-4463-9CD1-B500497C3285}" type="parTrans" cxnId="{CAEB8C74-332C-42D1-A954-2A331879D935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D6AF249E-0DBD-4FAC-9EE1-F823200FFE47}" type="sibTrans" cxnId="{CAEB8C74-332C-42D1-A954-2A331879D935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745CA02E-703E-46FD-927E-018D0440BBA0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/>
            <a:t>участников, </a:t>
          </a:r>
          <a:br>
            <a:rPr lang="ru-RU" dirty="0" smtClean="0"/>
          </a:br>
          <a:r>
            <a:rPr lang="ru-RU" dirty="0" smtClean="0"/>
            <a:t>находящихся </a:t>
          </a:r>
          <a:br>
            <a:rPr lang="ru-RU" dirty="0" smtClean="0"/>
          </a:br>
          <a:r>
            <a:rPr lang="ru-RU" dirty="0" smtClean="0"/>
            <a:t>на длительном лечении</a:t>
          </a:r>
          <a:endParaRPr lang="ru-RU" dirty="0"/>
        </a:p>
      </dgm:t>
    </dgm:pt>
    <dgm:pt modelId="{123611C7-5C9F-4BFE-B469-D38C173D8CCA}" type="parTrans" cxnId="{087D12C9-5302-4BA5-882F-FA290EA3619F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B62DD5A8-FDD7-4680-AEA7-D2C3796B2CA2}" type="sibTrans" cxnId="{087D12C9-5302-4BA5-882F-FA290EA3619F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667FD2FA-58C5-4E81-87C4-975E0A66EA93}" type="pres">
      <dgm:prSet presAssocID="{315E0DC4-3696-4A28-B536-6AB005E9CFC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7A22692-4773-4DA7-A47E-A3F705FA5838}" type="pres">
      <dgm:prSet presAssocID="{39E158A5-E311-4474-9372-AD99C8C2F397}" presName="vertOne" presStyleCnt="0"/>
      <dgm:spPr/>
      <dgm:t>
        <a:bodyPr/>
        <a:lstStyle/>
        <a:p>
          <a:endParaRPr lang="ru-RU"/>
        </a:p>
      </dgm:t>
    </dgm:pt>
    <dgm:pt modelId="{6D62DF63-DFA6-4443-8DDE-80A0F449849F}" type="pres">
      <dgm:prSet presAssocID="{39E158A5-E311-4474-9372-AD99C8C2F397}" presName="txOne" presStyleLbl="node0" presStyleIdx="0" presStyleCnt="1" custScaleY="483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349CCB-AA19-42AC-AF93-99A6C9576267}" type="pres">
      <dgm:prSet presAssocID="{39E158A5-E311-4474-9372-AD99C8C2F397}" presName="parTransOne" presStyleCnt="0"/>
      <dgm:spPr/>
      <dgm:t>
        <a:bodyPr/>
        <a:lstStyle/>
        <a:p>
          <a:endParaRPr lang="ru-RU"/>
        </a:p>
      </dgm:t>
    </dgm:pt>
    <dgm:pt modelId="{74F71681-5144-4068-9736-71F12E50D52F}" type="pres">
      <dgm:prSet presAssocID="{39E158A5-E311-4474-9372-AD99C8C2F397}" presName="horzOne" presStyleCnt="0"/>
      <dgm:spPr/>
      <dgm:t>
        <a:bodyPr/>
        <a:lstStyle/>
        <a:p>
          <a:endParaRPr lang="ru-RU"/>
        </a:p>
      </dgm:t>
    </dgm:pt>
    <dgm:pt modelId="{3262B518-5A7C-489B-908F-AA2D3F954E66}" type="pres">
      <dgm:prSet presAssocID="{4655C1A4-AA4F-47A8-BAFB-41A851E6C219}" presName="vertTwo" presStyleCnt="0"/>
      <dgm:spPr/>
      <dgm:t>
        <a:bodyPr/>
        <a:lstStyle/>
        <a:p>
          <a:endParaRPr lang="ru-RU"/>
        </a:p>
      </dgm:t>
    </dgm:pt>
    <dgm:pt modelId="{5CBC812D-9D5C-44A4-BBED-962FF8EC3258}" type="pres">
      <dgm:prSet presAssocID="{4655C1A4-AA4F-47A8-BAFB-41A851E6C21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8CAE54-4188-4138-9AF8-B342434F7E1E}" type="pres">
      <dgm:prSet presAssocID="{4655C1A4-AA4F-47A8-BAFB-41A851E6C219}" presName="parTransTwo" presStyleCnt="0"/>
      <dgm:spPr/>
      <dgm:t>
        <a:bodyPr/>
        <a:lstStyle/>
        <a:p>
          <a:endParaRPr lang="ru-RU"/>
        </a:p>
      </dgm:t>
    </dgm:pt>
    <dgm:pt modelId="{F9DAF32A-2D61-4070-A230-460DABB358B0}" type="pres">
      <dgm:prSet presAssocID="{4655C1A4-AA4F-47A8-BAFB-41A851E6C219}" presName="horzTwo" presStyleCnt="0"/>
      <dgm:spPr/>
      <dgm:t>
        <a:bodyPr/>
        <a:lstStyle/>
        <a:p>
          <a:endParaRPr lang="ru-RU"/>
        </a:p>
      </dgm:t>
    </dgm:pt>
    <dgm:pt modelId="{0E5C7F29-DBFD-4731-A357-0EF693C847EF}" type="pres">
      <dgm:prSet presAssocID="{267A3720-BA00-4690-966E-E6AA72FC9B6C}" presName="vertThree" presStyleCnt="0"/>
      <dgm:spPr/>
      <dgm:t>
        <a:bodyPr/>
        <a:lstStyle/>
        <a:p>
          <a:endParaRPr lang="ru-RU"/>
        </a:p>
      </dgm:t>
    </dgm:pt>
    <dgm:pt modelId="{1DA6F71A-17E4-482B-BE5D-B670AF42D436}" type="pres">
      <dgm:prSet presAssocID="{267A3720-BA00-4690-966E-E6AA72FC9B6C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6EC8F6-E36A-4D19-B04B-248188446282}" type="pres">
      <dgm:prSet presAssocID="{267A3720-BA00-4690-966E-E6AA72FC9B6C}" presName="horzThree" presStyleCnt="0"/>
      <dgm:spPr/>
      <dgm:t>
        <a:bodyPr/>
        <a:lstStyle/>
        <a:p>
          <a:endParaRPr lang="ru-RU"/>
        </a:p>
      </dgm:t>
    </dgm:pt>
    <dgm:pt modelId="{9D88B70A-BD7B-4A73-AC45-7B1A65E08597}" type="pres">
      <dgm:prSet presAssocID="{4F6F3649-D3EC-4529-AF28-5DD24063789D}" presName="sibSpaceTwo" presStyleCnt="0"/>
      <dgm:spPr/>
      <dgm:t>
        <a:bodyPr/>
        <a:lstStyle/>
        <a:p>
          <a:endParaRPr lang="ru-RU"/>
        </a:p>
      </dgm:t>
    </dgm:pt>
    <dgm:pt modelId="{FF7D18C8-8FFE-47D9-9361-F607F6020269}" type="pres">
      <dgm:prSet presAssocID="{DDFA07A5-1A67-4DCB-8E17-44BD24FECCED}" presName="vertTwo" presStyleCnt="0"/>
      <dgm:spPr/>
      <dgm:t>
        <a:bodyPr/>
        <a:lstStyle/>
        <a:p>
          <a:endParaRPr lang="ru-RU"/>
        </a:p>
      </dgm:t>
    </dgm:pt>
    <dgm:pt modelId="{A946A1D4-9AC1-4034-91CC-C5D4592FEFD0}" type="pres">
      <dgm:prSet presAssocID="{DDFA07A5-1A67-4DCB-8E17-44BD24FECCE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4FFF25-BB5A-4773-BC4E-BF09528B0795}" type="pres">
      <dgm:prSet presAssocID="{DDFA07A5-1A67-4DCB-8E17-44BD24FECCED}" presName="parTransTwo" presStyleCnt="0"/>
      <dgm:spPr/>
      <dgm:t>
        <a:bodyPr/>
        <a:lstStyle/>
        <a:p>
          <a:endParaRPr lang="ru-RU"/>
        </a:p>
      </dgm:t>
    </dgm:pt>
    <dgm:pt modelId="{0F1936AF-B7F2-4714-BCBF-BE62EA2F24EF}" type="pres">
      <dgm:prSet presAssocID="{DDFA07A5-1A67-4DCB-8E17-44BD24FECCED}" presName="horzTwo" presStyleCnt="0"/>
      <dgm:spPr/>
      <dgm:t>
        <a:bodyPr/>
        <a:lstStyle/>
        <a:p>
          <a:endParaRPr lang="ru-RU"/>
        </a:p>
      </dgm:t>
    </dgm:pt>
    <dgm:pt modelId="{7CE593E2-6DB8-48F1-9DE6-ACC62BA5ADFB}" type="pres">
      <dgm:prSet presAssocID="{745CA02E-703E-46FD-927E-018D0440BBA0}" presName="vertThree" presStyleCnt="0"/>
      <dgm:spPr/>
      <dgm:t>
        <a:bodyPr/>
        <a:lstStyle/>
        <a:p>
          <a:endParaRPr lang="ru-RU"/>
        </a:p>
      </dgm:t>
    </dgm:pt>
    <dgm:pt modelId="{D3488F92-CC1C-4ED8-9992-615C65554462}" type="pres">
      <dgm:prSet presAssocID="{745CA02E-703E-46FD-927E-018D0440BBA0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75F434-A7B8-4A5A-809B-D05D03C1F8E5}" type="pres">
      <dgm:prSet presAssocID="{745CA02E-703E-46FD-927E-018D0440BBA0}" presName="horzThree" presStyleCnt="0"/>
      <dgm:spPr/>
      <dgm:t>
        <a:bodyPr/>
        <a:lstStyle/>
        <a:p>
          <a:endParaRPr lang="ru-RU"/>
        </a:p>
      </dgm:t>
    </dgm:pt>
  </dgm:ptLst>
  <dgm:cxnLst>
    <dgm:cxn modelId="{5BE395A2-21E9-4BFB-A24E-3BCEE30942B6}" srcId="{315E0DC4-3696-4A28-B536-6AB005E9CFC5}" destId="{39E158A5-E311-4474-9372-AD99C8C2F397}" srcOrd="0" destOrd="0" parTransId="{BEFE01DD-0D34-4E66-824B-DD495153A642}" sibTransId="{9CC75837-69A9-4B58-BC81-81F3EA0E3CBF}"/>
    <dgm:cxn modelId="{87677D6C-1EF2-4290-9F30-6B817D56EB71}" srcId="{39E158A5-E311-4474-9372-AD99C8C2F397}" destId="{4655C1A4-AA4F-47A8-BAFB-41A851E6C219}" srcOrd="0" destOrd="0" parTransId="{2A1DD06C-59EC-4395-9840-3EE8EE5CBDA7}" sibTransId="{4F6F3649-D3EC-4529-AF28-5DD24063789D}"/>
    <dgm:cxn modelId="{980417E9-91FB-4C42-BD8B-BA05E6408899}" type="presOf" srcId="{39E158A5-E311-4474-9372-AD99C8C2F397}" destId="{6D62DF63-DFA6-4443-8DDE-80A0F449849F}" srcOrd="0" destOrd="0" presId="urn:microsoft.com/office/officeart/2005/8/layout/hierarchy4"/>
    <dgm:cxn modelId="{CAEB8C74-332C-42D1-A954-2A331879D935}" srcId="{39E158A5-E311-4474-9372-AD99C8C2F397}" destId="{DDFA07A5-1A67-4DCB-8E17-44BD24FECCED}" srcOrd="1" destOrd="0" parTransId="{2A11EBAF-7897-4463-9CD1-B500497C3285}" sibTransId="{D6AF249E-0DBD-4FAC-9EE1-F823200FFE47}"/>
    <dgm:cxn modelId="{50058382-95E1-492B-90D9-B37A517D8BFD}" type="presOf" srcId="{267A3720-BA00-4690-966E-E6AA72FC9B6C}" destId="{1DA6F71A-17E4-482B-BE5D-B670AF42D436}" srcOrd="0" destOrd="0" presId="urn:microsoft.com/office/officeart/2005/8/layout/hierarchy4"/>
    <dgm:cxn modelId="{0AD6D96E-9571-4373-B0D9-2DA837AFA05D}" type="presOf" srcId="{4655C1A4-AA4F-47A8-BAFB-41A851E6C219}" destId="{5CBC812D-9D5C-44A4-BBED-962FF8EC3258}" srcOrd="0" destOrd="0" presId="urn:microsoft.com/office/officeart/2005/8/layout/hierarchy4"/>
    <dgm:cxn modelId="{DD87E9D4-2BDC-40F0-9291-780240B25338}" type="presOf" srcId="{DDFA07A5-1A67-4DCB-8E17-44BD24FECCED}" destId="{A946A1D4-9AC1-4034-91CC-C5D4592FEFD0}" srcOrd="0" destOrd="0" presId="urn:microsoft.com/office/officeart/2005/8/layout/hierarchy4"/>
    <dgm:cxn modelId="{EE801654-8FE0-4873-BDFD-6136F0345421}" srcId="{4655C1A4-AA4F-47A8-BAFB-41A851E6C219}" destId="{267A3720-BA00-4690-966E-E6AA72FC9B6C}" srcOrd="0" destOrd="0" parTransId="{54AA41AC-C968-4F54-8533-85DABA0EEFA7}" sibTransId="{7C44D9A6-90A0-49D1-92CD-62131CADA056}"/>
    <dgm:cxn modelId="{6A2D96E3-D183-4CF9-8F82-EF6C30C32C49}" type="presOf" srcId="{315E0DC4-3696-4A28-B536-6AB005E9CFC5}" destId="{667FD2FA-58C5-4E81-87C4-975E0A66EA93}" srcOrd="0" destOrd="0" presId="urn:microsoft.com/office/officeart/2005/8/layout/hierarchy4"/>
    <dgm:cxn modelId="{86D4349A-C98B-4A7E-BD2E-64C67CE42804}" type="presOf" srcId="{745CA02E-703E-46FD-927E-018D0440BBA0}" destId="{D3488F92-CC1C-4ED8-9992-615C65554462}" srcOrd="0" destOrd="0" presId="urn:microsoft.com/office/officeart/2005/8/layout/hierarchy4"/>
    <dgm:cxn modelId="{087D12C9-5302-4BA5-882F-FA290EA3619F}" srcId="{DDFA07A5-1A67-4DCB-8E17-44BD24FECCED}" destId="{745CA02E-703E-46FD-927E-018D0440BBA0}" srcOrd="0" destOrd="0" parTransId="{123611C7-5C9F-4BFE-B469-D38C173D8CCA}" sibTransId="{B62DD5A8-FDD7-4680-AEA7-D2C3796B2CA2}"/>
    <dgm:cxn modelId="{B70892AC-1A42-4F0B-B8D7-F5B495D046C0}" type="presParOf" srcId="{667FD2FA-58C5-4E81-87C4-975E0A66EA93}" destId="{B7A22692-4773-4DA7-A47E-A3F705FA5838}" srcOrd="0" destOrd="0" presId="urn:microsoft.com/office/officeart/2005/8/layout/hierarchy4"/>
    <dgm:cxn modelId="{FAB40409-8B32-43F9-867F-FF6419DD237D}" type="presParOf" srcId="{B7A22692-4773-4DA7-A47E-A3F705FA5838}" destId="{6D62DF63-DFA6-4443-8DDE-80A0F449849F}" srcOrd="0" destOrd="0" presId="urn:microsoft.com/office/officeart/2005/8/layout/hierarchy4"/>
    <dgm:cxn modelId="{124DDC7E-64B8-42A2-94D9-733DB6103F8C}" type="presParOf" srcId="{B7A22692-4773-4DA7-A47E-A3F705FA5838}" destId="{74349CCB-AA19-42AC-AF93-99A6C9576267}" srcOrd="1" destOrd="0" presId="urn:microsoft.com/office/officeart/2005/8/layout/hierarchy4"/>
    <dgm:cxn modelId="{763A926A-00A7-4917-8775-6364D175F3D5}" type="presParOf" srcId="{B7A22692-4773-4DA7-A47E-A3F705FA5838}" destId="{74F71681-5144-4068-9736-71F12E50D52F}" srcOrd="2" destOrd="0" presId="urn:microsoft.com/office/officeart/2005/8/layout/hierarchy4"/>
    <dgm:cxn modelId="{331310E7-2096-419E-9FCB-31950C53DF0E}" type="presParOf" srcId="{74F71681-5144-4068-9736-71F12E50D52F}" destId="{3262B518-5A7C-489B-908F-AA2D3F954E66}" srcOrd="0" destOrd="0" presId="urn:microsoft.com/office/officeart/2005/8/layout/hierarchy4"/>
    <dgm:cxn modelId="{A24119C6-4357-4FAB-8088-75F5DEB2E901}" type="presParOf" srcId="{3262B518-5A7C-489B-908F-AA2D3F954E66}" destId="{5CBC812D-9D5C-44A4-BBED-962FF8EC3258}" srcOrd="0" destOrd="0" presId="urn:microsoft.com/office/officeart/2005/8/layout/hierarchy4"/>
    <dgm:cxn modelId="{89F6C382-664C-4EBE-B5C6-ACEBB928B907}" type="presParOf" srcId="{3262B518-5A7C-489B-908F-AA2D3F954E66}" destId="{738CAE54-4188-4138-9AF8-B342434F7E1E}" srcOrd="1" destOrd="0" presId="urn:microsoft.com/office/officeart/2005/8/layout/hierarchy4"/>
    <dgm:cxn modelId="{04A7B77C-9472-49D1-917E-E903A7EEBB70}" type="presParOf" srcId="{3262B518-5A7C-489B-908F-AA2D3F954E66}" destId="{F9DAF32A-2D61-4070-A230-460DABB358B0}" srcOrd="2" destOrd="0" presId="urn:microsoft.com/office/officeart/2005/8/layout/hierarchy4"/>
    <dgm:cxn modelId="{B4B07D14-0CF1-4EFD-A9EC-721426EDDACA}" type="presParOf" srcId="{F9DAF32A-2D61-4070-A230-460DABB358B0}" destId="{0E5C7F29-DBFD-4731-A357-0EF693C847EF}" srcOrd="0" destOrd="0" presId="urn:microsoft.com/office/officeart/2005/8/layout/hierarchy4"/>
    <dgm:cxn modelId="{73B1EBAF-49E4-4227-99B0-90AC3FE7F7A8}" type="presParOf" srcId="{0E5C7F29-DBFD-4731-A357-0EF693C847EF}" destId="{1DA6F71A-17E4-482B-BE5D-B670AF42D436}" srcOrd="0" destOrd="0" presId="urn:microsoft.com/office/officeart/2005/8/layout/hierarchy4"/>
    <dgm:cxn modelId="{6A36C56A-0466-4277-B200-1E2B5B71A366}" type="presParOf" srcId="{0E5C7F29-DBFD-4731-A357-0EF693C847EF}" destId="{FE6EC8F6-E36A-4D19-B04B-248188446282}" srcOrd="1" destOrd="0" presId="urn:microsoft.com/office/officeart/2005/8/layout/hierarchy4"/>
    <dgm:cxn modelId="{4E76A930-A480-48D6-8865-52F5185646CA}" type="presParOf" srcId="{74F71681-5144-4068-9736-71F12E50D52F}" destId="{9D88B70A-BD7B-4A73-AC45-7B1A65E08597}" srcOrd="1" destOrd="0" presId="urn:microsoft.com/office/officeart/2005/8/layout/hierarchy4"/>
    <dgm:cxn modelId="{970383EE-DC5E-4B53-9FAF-88CBDE65CE31}" type="presParOf" srcId="{74F71681-5144-4068-9736-71F12E50D52F}" destId="{FF7D18C8-8FFE-47D9-9361-F607F6020269}" srcOrd="2" destOrd="0" presId="urn:microsoft.com/office/officeart/2005/8/layout/hierarchy4"/>
    <dgm:cxn modelId="{78A68185-4156-4D5E-8CE3-4FCEDF9F1D8B}" type="presParOf" srcId="{FF7D18C8-8FFE-47D9-9361-F607F6020269}" destId="{A946A1D4-9AC1-4034-91CC-C5D4592FEFD0}" srcOrd="0" destOrd="0" presId="urn:microsoft.com/office/officeart/2005/8/layout/hierarchy4"/>
    <dgm:cxn modelId="{3540E5D6-F599-4B8B-B0AC-3C826D123D7D}" type="presParOf" srcId="{FF7D18C8-8FFE-47D9-9361-F607F6020269}" destId="{C94FFF25-BB5A-4773-BC4E-BF09528B0795}" srcOrd="1" destOrd="0" presId="urn:microsoft.com/office/officeart/2005/8/layout/hierarchy4"/>
    <dgm:cxn modelId="{E83D0CB4-5896-4BF9-AB79-ED4E4F0CB654}" type="presParOf" srcId="{FF7D18C8-8FFE-47D9-9361-F607F6020269}" destId="{0F1936AF-B7F2-4714-BCBF-BE62EA2F24EF}" srcOrd="2" destOrd="0" presId="urn:microsoft.com/office/officeart/2005/8/layout/hierarchy4"/>
    <dgm:cxn modelId="{4C8DBC0A-AF83-4F70-80EF-AC0DC297CD14}" type="presParOf" srcId="{0F1936AF-B7F2-4714-BCBF-BE62EA2F24EF}" destId="{7CE593E2-6DB8-48F1-9DE6-ACC62BA5ADFB}" srcOrd="0" destOrd="0" presId="urn:microsoft.com/office/officeart/2005/8/layout/hierarchy4"/>
    <dgm:cxn modelId="{322E483D-0BC3-4FC7-A89B-53BDB40ACF27}" type="presParOf" srcId="{7CE593E2-6DB8-48F1-9DE6-ACC62BA5ADFB}" destId="{D3488F92-CC1C-4ED8-9992-615C65554462}" srcOrd="0" destOrd="0" presId="urn:microsoft.com/office/officeart/2005/8/layout/hierarchy4"/>
    <dgm:cxn modelId="{0E0D9B56-535B-4168-A171-B0C2D63BCD16}" type="presParOf" srcId="{7CE593E2-6DB8-48F1-9DE6-ACC62BA5ADFB}" destId="{4375F434-A7B8-4A5A-809B-D05D03C1F8E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B8F593A-6472-47DB-9DAB-E981066544CD}" type="doc">
      <dgm:prSet loTypeId="urn:microsoft.com/office/officeart/2005/8/layout/default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144CFB-A250-4CD8-9BDF-1D471C37C80C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пандусами, поручнями, расширенными дверными проемами, лифтами, специальными креслами  и другими приспособлениями</a:t>
          </a:r>
          <a:endParaRPr lang="ru-RU" dirty="0"/>
        </a:p>
      </dgm:t>
    </dgm:pt>
    <dgm:pt modelId="{904A21FD-BA72-4A79-B051-80145DCD264F}" type="parTrans" cxnId="{58530D37-B12D-483E-850F-31D68140F363}">
      <dgm:prSet/>
      <dgm:spPr/>
      <dgm:t>
        <a:bodyPr/>
        <a:lstStyle/>
        <a:p>
          <a:endParaRPr lang="ru-RU"/>
        </a:p>
      </dgm:t>
    </dgm:pt>
    <dgm:pt modelId="{D6D642B9-1B10-4985-87E7-28270009C8FD}" type="sibTrans" cxnId="{58530D37-B12D-483E-850F-31D68140F363}">
      <dgm:prSet/>
      <dgm:spPr/>
      <dgm:t>
        <a:bodyPr/>
        <a:lstStyle/>
        <a:p>
          <a:endParaRPr lang="ru-RU"/>
        </a:p>
      </dgm:t>
    </dgm:pt>
    <dgm:pt modelId="{8292CB3B-29FF-4C23-A8BA-A657BAD1735C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условиями для организации питания и выполнения лечебных и профилактических мероприятий</a:t>
          </a:r>
          <a:endParaRPr lang="ru-RU" dirty="0"/>
        </a:p>
      </dgm:t>
    </dgm:pt>
    <dgm:pt modelId="{2904A7C5-5799-4798-9618-F78E58E67A60}" type="parTrans" cxnId="{DE189FB9-6D30-4C3C-A7F5-2EBFB60F376A}">
      <dgm:prSet/>
      <dgm:spPr/>
      <dgm:t>
        <a:bodyPr/>
        <a:lstStyle/>
        <a:p>
          <a:endParaRPr lang="ru-RU"/>
        </a:p>
      </dgm:t>
    </dgm:pt>
    <dgm:pt modelId="{E3E6FCBB-8710-4D3E-85A4-2D547D28DB4D}" type="sibTrans" cxnId="{DE189FB9-6D30-4C3C-A7F5-2EBFB60F376A}">
      <dgm:prSet/>
      <dgm:spPr/>
      <dgm:t>
        <a:bodyPr/>
        <a:lstStyle/>
        <a:p>
          <a:endParaRPr lang="ru-RU"/>
        </a:p>
      </dgm:t>
    </dgm:pt>
    <dgm:pt modelId="{AA543C36-4B3A-4642-88DD-B47D179B761E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сопровождением ассистентов с целью оказания необходимой технической помощи участникам ЕГЭ</a:t>
          </a:r>
          <a:endParaRPr lang="ru-RU" dirty="0"/>
        </a:p>
      </dgm:t>
    </dgm:pt>
    <dgm:pt modelId="{52976263-955B-4D87-9324-D92650476BD3}" type="parTrans" cxnId="{2695F702-1028-4E7E-9944-4E7DE3540591}">
      <dgm:prSet/>
      <dgm:spPr/>
      <dgm:t>
        <a:bodyPr/>
        <a:lstStyle/>
        <a:p>
          <a:endParaRPr lang="ru-RU"/>
        </a:p>
      </dgm:t>
    </dgm:pt>
    <dgm:pt modelId="{60FE2C25-ADAE-4B73-8835-493BDCB430FC}" type="sibTrans" cxnId="{2695F702-1028-4E7E-9944-4E7DE3540591}">
      <dgm:prSet/>
      <dgm:spPr/>
      <dgm:t>
        <a:bodyPr/>
        <a:lstStyle/>
        <a:p>
          <a:endParaRPr lang="ru-RU"/>
        </a:p>
      </dgm:t>
    </dgm:pt>
    <dgm:pt modelId="{0901A9D7-E91C-4829-AE39-2F13831BAE52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звукоусиливающей аппаратурой коллективного и (или) индивидуального пользования </a:t>
          </a:r>
          <a:br>
            <a:rPr lang="ru-RU" dirty="0" smtClean="0"/>
          </a:br>
          <a:r>
            <a:rPr lang="ru-RU" dirty="0" smtClean="0"/>
            <a:t>(для слабослышащих)</a:t>
          </a:r>
          <a:endParaRPr lang="ru-RU" dirty="0"/>
        </a:p>
      </dgm:t>
    </dgm:pt>
    <dgm:pt modelId="{A11C9E60-9D28-4FEE-BED6-67DABB46A172}" type="parTrans" cxnId="{EA8C86B8-47FA-493E-B4D4-5AFB2294E7A2}">
      <dgm:prSet/>
      <dgm:spPr/>
      <dgm:t>
        <a:bodyPr/>
        <a:lstStyle/>
        <a:p>
          <a:endParaRPr lang="ru-RU"/>
        </a:p>
      </dgm:t>
    </dgm:pt>
    <dgm:pt modelId="{566F40AF-B459-4FF4-A8A9-101A4D7D3BF6}" type="sibTrans" cxnId="{EA8C86B8-47FA-493E-B4D4-5AFB2294E7A2}">
      <dgm:prSet/>
      <dgm:spPr/>
      <dgm:t>
        <a:bodyPr/>
        <a:lstStyle/>
        <a:p>
          <a:endParaRPr lang="ru-RU"/>
        </a:p>
      </dgm:t>
    </dgm:pt>
    <dgm:pt modelId="{EC1479D6-5357-47A7-BCFC-FA0F8D3E6F12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увеличительными устройствами и индивидуальным равномерным освещением не менее 300 люкс </a:t>
          </a:r>
          <a:br>
            <a:rPr lang="ru-RU" dirty="0" smtClean="0"/>
          </a:br>
          <a:r>
            <a:rPr lang="ru-RU" dirty="0" smtClean="0"/>
            <a:t>(для слабовидящих)</a:t>
          </a:r>
          <a:endParaRPr lang="ru-RU" dirty="0"/>
        </a:p>
      </dgm:t>
    </dgm:pt>
    <dgm:pt modelId="{E52834C1-EFE9-4E15-B3A6-3C9D8299DDB0}" type="parTrans" cxnId="{FF753CAD-7F7A-410D-9467-FD05B9153B80}">
      <dgm:prSet/>
      <dgm:spPr/>
      <dgm:t>
        <a:bodyPr/>
        <a:lstStyle/>
        <a:p>
          <a:endParaRPr lang="ru-RU"/>
        </a:p>
      </dgm:t>
    </dgm:pt>
    <dgm:pt modelId="{76CF6CA4-9C77-447C-9F84-D44A65605AA6}" type="sibTrans" cxnId="{FF753CAD-7F7A-410D-9467-FD05B9153B80}">
      <dgm:prSet/>
      <dgm:spPr/>
      <dgm:t>
        <a:bodyPr/>
        <a:lstStyle/>
        <a:p>
          <a:endParaRPr lang="ru-RU"/>
        </a:p>
      </dgm:t>
    </dgm:pt>
    <dgm:pt modelId="{A3F67C3F-76EA-4A58-BD7E-0E534B29FB89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компьютерами со специальным ПО без подключения к сети «Интернет» </a:t>
          </a:r>
          <a:br>
            <a:rPr lang="ru-RU" dirty="0" smtClean="0"/>
          </a:br>
          <a:r>
            <a:rPr lang="ru-RU" dirty="0" smtClean="0"/>
            <a:t>(для участников ЕГЭ с нарушением опорно-двигательного аппарата и слепых)</a:t>
          </a:r>
          <a:endParaRPr lang="ru-RU" dirty="0"/>
        </a:p>
      </dgm:t>
    </dgm:pt>
    <dgm:pt modelId="{9097CDB8-995B-40A1-8663-0DC8E6ABA601}" type="parTrans" cxnId="{3DA1887D-D40B-4FF8-A687-4F64C4ECDAE7}">
      <dgm:prSet/>
      <dgm:spPr/>
      <dgm:t>
        <a:bodyPr/>
        <a:lstStyle/>
        <a:p>
          <a:endParaRPr lang="ru-RU"/>
        </a:p>
      </dgm:t>
    </dgm:pt>
    <dgm:pt modelId="{69097BFA-8A04-4A75-8869-352B920D1B1A}" type="sibTrans" cxnId="{3DA1887D-D40B-4FF8-A687-4F64C4ECDAE7}">
      <dgm:prSet/>
      <dgm:spPr/>
      <dgm:t>
        <a:bodyPr/>
        <a:lstStyle/>
        <a:p>
          <a:endParaRPr lang="ru-RU"/>
        </a:p>
      </dgm:t>
    </dgm:pt>
    <dgm:pt modelId="{21988F49-B760-46E2-9D95-E1CF04712BE1}" type="pres">
      <dgm:prSet presAssocID="{DB8F593A-6472-47DB-9DAB-E981066544C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6EB77C-50AF-444D-9D2F-527EB9AFDCC3}" type="pres">
      <dgm:prSet presAssocID="{64144CFB-A250-4CD8-9BDF-1D471C37C80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79A210-06F3-4AE0-88A8-63376F3E8A87}" type="pres">
      <dgm:prSet presAssocID="{D6D642B9-1B10-4985-87E7-28270009C8FD}" presName="sibTrans" presStyleCnt="0"/>
      <dgm:spPr/>
    </dgm:pt>
    <dgm:pt modelId="{3F1832F4-50EF-4125-8ED0-6EE0586F7B2A}" type="pres">
      <dgm:prSet presAssocID="{8292CB3B-29FF-4C23-A8BA-A657BAD1735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8AD29-25F4-4DED-8680-20435A99D6A7}" type="pres">
      <dgm:prSet presAssocID="{E3E6FCBB-8710-4D3E-85A4-2D547D28DB4D}" presName="sibTrans" presStyleCnt="0"/>
      <dgm:spPr/>
    </dgm:pt>
    <dgm:pt modelId="{3204C633-D86A-44D7-8FE0-E2469AE442CC}" type="pres">
      <dgm:prSet presAssocID="{AA543C36-4B3A-4642-88DD-B47D179B761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87111-77FC-4B70-AF3F-D2B795CDA659}" type="pres">
      <dgm:prSet presAssocID="{60FE2C25-ADAE-4B73-8835-493BDCB430FC}" presName="sibTrans" presStyleCnt="0"/>
      <dgm:spPr/>
    </dgm:pt>
    <dgm:pt modelId="{589DF4DA-7294-430F-978B-B29B14B4F847}" type="pres">
      <dgm:prSet presAssocID="{0901A9D7-E91C-4829-AE39-2F13831BAE5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8BE34-B380-4E79-B126-6A28CFE70CB8}" type="pres">
      <dgm:prSet presAssocID="{566F40AF-B459-4FF4-A8A9-101A4D7D3BF6}" presName="sibTrans" presStyleCnt="0"/>
      <dgm:spPr/>
    </dgm:pt>
    <dgm:pt modelId="{4721CB21-5FD4-476B-8CD7-534904C61CB7}" type="pres">
      <dgm:prSet presAssocID="{EC1479D6-5357-47A7-BCFC-FA0F8D3E6F1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E6E448-EDE4-4ED5-A80E-599637C104CA}" type="pres">
      <dgm:prSet presAssocID="{76CF6CA4-9C77-447C-9F84-D44A65605AA6}" presName="sibTrans" presStyleCnt="0"/>
      <dgm:spPr/>
    </dgm:pt>
    <dgm:pt modelId="{3E995DC9-6204-4AF8-93E6-0E85A495C1E0}" type="pres">
      <dgm:prSet presAssocID="{A3F67C3F-76EA-4A58-BD7E-0E534B29FB8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530D37-B12D-483E-850F-31D68140F363}" srcId="{DB8F593A-6472-47DB-9DAB-E981066544CD}" destId="{64144CFB-A250-4CD8-9BDF-1D471C37C80C}" srcOrd="0" destOrd="0" parTransId="{904A21FD-BA72-4A79-B051-80145DCD264F}" sibTransId="{D6D642B9-1B10-4985-87E7-28270009C8FD}"/>
    <dgm:cxn modelId="{E534E6C3-957D-4657-825A-2EEA15858991}" type="presOf" srcId="{64144CFB-A250-4CD8-9BDF-1D471C37C80C}" destId="{7F6EB77C-50AF-444D-9D2F-527EB9AFDCC3}" srcOrd="0" destOrd="0" presId="urn:microsoft.com/office/officeart/2005/8/layout/default#5"/>
    <dgm:cxn modelId="{2260EF9D-40F7-421A-94AA-02A61F19F872}" type="presOf" srcId="{A3F67C3F-76EA-4A58-BD7E-0E534B29FB89}" destId="{3E995DC9-6204-4AF8-93E6-0E85A495C1E0}" srcOrd="0" destOrd="0" presId="urn:microsoft.com/office/officeart/2005/8/layout/default#5"/>
    <dgm:cxn modelId="{89775A21-969C-40C9-88D2-CD44831E50A3}" type="presOf" srcId="{DB8F593A-6472-47DB-9DAB-E981066544CD}" destId="{21988F49-B760-46E2-9D95-E1CF04712BE1}" srcOrd="0" destOrd="0" presId="urn:microsoft.com/office/officeart/2005/8/layout/default#5"/>
    <dgm:cxn modelId="{3DA1887D-D40B-4FF8-A687-4F64C4ECDAE7}" srcId="{DB8F593A-6472-47DB-9DAB-E981066544CD}" destId="{A3F67C3F-76EA-4A58-BD7E-0E534B29FB89}" srcOrd="5" destOrd="0" parTransId="{9097CDB8-995B-40A1-8663-0DC8E6ABA601}" sibTransId="{69097BFA-8A04-4A75-8869-352B920D1B1A}"/>
    <dgm:cxn modelId="{2695F702-1028-4E7E-9944-4E7DE3540591}" srcId="{DB8F593A-6472-47DB-9DAB-E981066544CD}" destId="{AA543C36-4B3A-4642-88DD-B47D179B761E}" srcOrd="2" destOrd="0" parTransId="{52976263-955B-4D87-9324-D92650476BD3}" sibTransId="{60FE2C25-ADAE-4B73-8835-493BDCB430FC}"/>
    <dgm:cxn modelId="{11D50A60-97C9-44FA-9F2E-E02CB9ED47E6}" type="presOf" srcId="{8292CB3B-29FF-4C23-A8BA-A657BAD1735C}" destId="{3F1832F4-50EF-4125-8ED0-6EE0586F7B2A}" srcOrd="0" destOrd="0" presId="urn:microsoft.com/office/officeart/2005/8/layout/default#5"/>
    <dgm:cxn modelId="{EA8C86B8-47FA-493E-B4D4-5AFB2294E7A2}" srcId="{DB8F593A-6472-47DB-9DAB-E981066544CD}" destId="{0901A9D7-E91C-4829-AE39-2F13831BAE52}" srcOrd="3" destOrd="0" parTransId="{A11C9E60-9D28-4FEE-BED6-67DABB46A172}" sibTransId="{566F40AF-B459-4FF4-A8A9-101A4D7D3BF6}"/>
    <dgm:cxn modelId="{B5BAFD75-8F10-49EB-B7CB-AD56C3674D11}" type="presOf" srcId="{EC1479D6-5357-47A7-BCFC-FA0F8D3E6F12}" destId="{4721CB21-5FD4-476B-8CD7-534904C61CB7}" srcOrd="0" destOrd="0" presId="urn:microsoft.com/office/officeart/2005/8/layout/default#5"/>
    <dgm:cxn modelId="{5702DF2B-0C9B-4717-A134-A4129012B87D}" type="presOf" srcId="{0901A9D7-E91C-4829-AE39-2F13831BAE52}" destId="{589DF4DA-7294-430F-978B-B29B14B4F847}" srcOrd="0" destOrd="0" presId="urn:microsoft.com/office/officeart/2005/8/layout/default#5"/>
    <dgm:cxn modelId="{FF753CAD-7F7A-410D-9467-FD05B9153B80}" srcId="{DB8F593A-6472-47DB-9DAB-E981066544CD}" destId="{EC1479D6-5357-47A7-BCFC-FA0F8D3E6F12}" srcOrd="4" destOrd="0" parTransId="{E52834C1-EFE9-4E15-B3A6-3C9D8299DDB0}" sibTransId="{76CF6CA4-9C77-447C-9F84-D44A65605AA6}"/>
    <dgm:cxn modelId="{DE189FB9-6D30-4C3C-A7F5-2EBFB60F376A}" srcId="{DB8F593A-6472-47DB-9DAB-E981066544CD}" destId="{8292CB3B-29FF-4C23-A8BA-A657BAD1735C}" srcOrd="1" destOrd="0" parTransId="{2904A7C5-5799-4798-9618-F78E58E67A60}" sibTransId="{E3E6FCBB-8710-4D3E-85A4-2D547D28DB4D}"/>
    <dgm:cxn modelId="{91B471BB-0879-4ABE-BBE6-3096D6CC3180}" type="presOf" srcId="{AA543C36-4B3A-4642-88DD-B47D179B761E}" destId="{3204C633-D86A-44D7-8FE0-E2469AE442CC}" srcOrd="0" destOrd="0" presId="urn:microsoft.com/office/officeart/2005/8/layout/default#5"/>
    <dgm:cxn modelId="{6E4BF510-E9F1-4F14-AA83-F033C2C1E47A}" type="presParOf" srcId="{21988F49-B760-46E2-9D95-E1CF04712BE1}" destId="{7F6EB77C-50AF-444D-9D2F-527EB9AFDCC3}" srcOrd="0" destOrd="0" presId="urn:microsoft.com/office/officeart/2005/8/layout/default#5"/>
    <dgm:cxn modelId="{1367818B-DFAD-4E4E-AC53-AB5E9504C059}" type="presParOf" srcId="{21988F49-B760-46E2-9D95-E1CF04712BE1}" destId="{0279A210-06F3-4AE0-88A8-63376F3E8A87}" srcOrd="1" destOrd="0" presId="urn:microsoft.com/office/officeart/2005/8/layout/default#5"/>
    <dgm:cxn modelId="{DEC28F4F-324D-43C2-8A89-4554B2977540}" type="presParOf" srcId="{21988F49-B760-46E2-9D95-E1CF04712BE1}" destId="{3F1832F4-50EF-4125-8ED0-6EE0586F7B2A}" srcOrd="2" destOrd="0" presId="urn:microsoft.com/office/officeart/2005/8/layout/default#5"/>
    <dgm:cxn modelId="{7D3F1A20-A123-485D-ADBF-2C78C738CD78}" type="presParOf" srcId="{21988F49-B760-46E2-9D95-E1CF04712BE1}" destId="{82A8AD29-25F4-4DED-8680-20435A99D6A7}" srcOrd="3" destOrd="0" presId="urn:microsoft.com/office/officeart/2005/8/layout/default#5"/>
    <dgm:cxn modelId="{DFFD022C-BB4F-4C59-9FB1-F86677C1D825}" type="presParOf" srcId="{21988F49-B760-46E2-9D95-E1CF04712BE1}" destId="{3204C633-D86A-44D7-8FE0-E2469AE442CC}" srcOrd="4" destOrd="0" presId="urn:microsoft.com/office/officeart/2005/8/layout/default#5"/>
    <dgm:cxn modelId="{BEE68371-5B87-4573-8B11-11C327661654}" type="presParOf" srcId="{21988F49-B760-46E2-9D95-E1CF04712BE1}" destId="{5B187111-77FC-4B70-AF3F-D2B795CDA659}" srcOrd="5" destOrd="0" presId="urn:microsoft.com/office/officeart/2005/8/layout/default#5"/>
    <dgm:cxn modelId="{09CA817A-FCF6-4A2C-B8AF-36F253A52144}" type="presParOf" srcId="{21988F49-B760-46E2-9D95-E1CF04712BE1}" destId="{589DF4DA-7294-430F-978B-B29B14B4F847}" srcOrd="6" destOrd="0" presId="urn:microsoft.com/office/officeart/2005/8/layout/default#5"/>
    <dgm:cxn modelId="{1070DE34-BC8A-4B7D-A945-30356B64AFC3}" type="presParOf" srcId="{21988F49-B760-46E2-9D95-E1CF04712BE1}" destId="{E388BE34-B380-4E79-B126-6A28CFE70CB8}" srcOrd="7" destOrd="0" presId="urn:microsoft.com/office/officeart/2005/8/layout/default#5"/>
    <dgm:cxn modelId="{5FCBF59D-40EB-4563-A0BD-A3B8C12840FD}" type="presParOf" srcId="{21988F49-B760-46E2-9D95-E1CF04712BE1}" destId="{4721CB21-5FD4-476B-8CD7-534904C61CB7}" srcOrd="8" destOrd="0" presId="urn:microsoft.com/office/officeart/2005/8/layout/default#5"/>
    <dgm:cxn modelId="{58148FF3-01B9-4563-8A44-F2584C1C2329}" type="presParOf" srcId="{21988F49-B760-46E2-9D95-E1CF04712BE1}" destId="{60E6E448-EDE4-4ED5-A80E-599637C104CA}" srcOrd="9" destOrd="0" presId="urn:microsoft.com/office/officeart/2005/8/layout/default#5"/>
    <dgm:cxn modelId="{94CDDB79-C1EA-42BD-BDD7-776B23EB12E6}" type="presParOf" srcId="{21988F49-B760-46E2-9D95-E1CF04712BE1}" destId="{3E995DC9-6204-4AF8-93E6-0E85A495C1E0}" srcOrd="10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9B0AF6A-3938-47A7-9433-9650EDB5EA2A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0ACAC8-3D6F-416D-AE12-8A177E5EF273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/>
            <a:t>Лицам, задействованным в проведении ЕГЭ в ППЭ (в том числе общественным наблюдателям и представителям СМИ), запрещается</a:t>
          </a:r>
          <a:endParaRPr lang="ru-RU" dirty="0"/>
        </a:p>
      </dgm:t>
    </dgm:pt>
    <dgm:pt modelId="{F385D660-7A96-4394-B648-71408C71CF6C}" type="parTrans" cxnId="{AABFE3C1-F730-4B07-A9D2-BE04171C53C2}">
      <dgm:prSet/>
      <dgm:spPr/>
      <dgm:t>
        <a:bodyPr/>
        <a:lstStyle/>
        <a:p>
          <a:endParaRPr lang="ru-RU"/>
        </a:p>
      </dgm:t>
    </dgm:pt>
    <dgm:pt modelId="{31FC6134-5C8D-415F-85E6-95AA0493A31C}" type="sibTrans" cxnId="{AABFE3C1-F730-4B07-A9D2-BE04171C53C2}">
      <dgm:prSet/>
      <dgm:spPr/>
      <dgm:t>
        <a:bodyPr/>
        <a:lstStyle/>
        <a:p>
          <a:endParaRPr lang="ru-RU"/>
        </a:p>
      </dgm:t>
    </dgm:pt>
    <dgm:pt modelId="{F664591C-9550-4F61-AE82-B982E5CD8D10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1800" dirty="0" smtClean="0"/>
            <a:t>передавать участникам средства связи, электронно-вычислительную технику</a:t>
          </a:r>
          <a:endParaRPr lang="ru-RU" sz="1800" dirty="0"/>
        </a:p>
      </dgm:t>
    </dgm:pt>
    <dgm:pt modelId="{6E6963C0-D796-4EC6-9E6C-87D5CDBD6213}" type="parTrans" cxnId="{8F77B207-D78E-4235-99A7-245373059C1A}">
      <dgm:prSet/>
      <dgm:spPr/>
      <dgm:t>
        <a:bodyPr/>
        <a:lstStyle/>
        <a:p>
          <a:endParaRPr lang="ru-RU"/>
        </a:p>
      </dgm:t>
    </dgm:pt>
    <dgm:pt modelId="{5563AAE8-2035-4263-B468-4465FD629D91}" type="sibTrans" cxnId="{8F77B207-D78E-4235-99A7-245373059C1A}">
      <dgm:prSet/>
      <dgm:spPr/>
      <dgm:t>
        <a:bodyPr/>
        <a:lstStyle/>
        <a:p>
          <a:endParaRPr lang="ru-RU"/>
        </a:p>
      </dgm:t>
    </dgm:pt>
    <dgm:pt modelId="{3B09EFB5-35EE-4ED7-A341-C557C13B8E92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/>
            <a:t>выносить из аудитории </a:t>
          </a:r>
          <a:br>
            <a:rPr lang="ru-RU" dirty="0" smtClean="0"/>
          </a:br>
          <a:r>
            <a:rPr lang="ru-RU" dirty="0" smtClean="0"/>
            <a:t>и ППЭ экзаменационные материалы на бумажном </a:t>
          </a:r>
          <a:br>
            <a:rPr lang="ru-RU" dirty="0" smtClean="0"/>
          </a:br>
          <a:r>
            <a:rPr lang="ru-RU" dirty="0" smtClean="0"/>
            <a:t>или электронном носителе</a:t>
          </a:r>
          <a:endParaRPr lang="ru-RU" dirty="0"/>
        </a:p>
      </dgm:t>
    </dgm:pt>
    <dgm:pt modelId="{EA4264E1-F055-4BAD-80D7-73D2B6CDBB53}" type="parTrans" cxnId="{D7FD78E0-E8AF-46DE-83AB-517812F24BC0}">
      <dgm:prSet/>
      <dgm:spPr/>
      <dgm:t>
        <a:bodyPr/>
        <a:lstStyle/>
        <a:p>
          <a:endParaRPr lang="ru-RU"/>
        </a:p>
      </dgm:t>
    </dgm:pt>
    <dgm:pt modelId="{48C68D3C-1A16-4F13-A7C9-44C3E9588C37}" type="sibTrans" cxnId="{D7FD78E0-E8AF-46DE-83AB-517812F24BC0}">
      <dgm:prSet/>
      <dgm:spPr/>
      <dgm:t>
        <a:bodyPr/>
        <a:lstStyle/>
        <a:p>
          <a:endParaRPr lang="ru-RU"/>
        </a:p>
      </dgm:t>
    </dgm:pt>
    <dgm:pt modelId="{7BF5B2F5-6E20-496D-AC0C-93929C8C19EA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1800" dirty="0" smtClean="0"/>
            <a:t>оказывать</a:t>
          </a:r>
          <a:r>
            <a:rPr lang="ru-RU" sz="3700" dirty="0" smtClean="0"/>
            <a:t> </a:t>
          </a:r>
          <a:r>
            <a:rPr lang="ru-RU" sz="1800" dirty="0" smtClean="0"/>
            <a:t>содействие участникам</a:t>
          </a:r>
          <a:endParaRPr lang="ru-RU" sz="1800" dirty="0"/>
        </a:p>
      </dgm:t>
    </dgm:pt>
    <dgm:pt modelId="{42892FF0-7E6B-42C7-B97C-68E2B01407AE}" type="sibTrans" cxnId="{F5C63F48-B9DF-448A-8F5E-C2187F8D7E82}">
      <dgm:prSet/>
      <dgm:spPr/>
      <dgm:t>
        <a:bodyPr/>
        <a:lstStyle/>
        <a:p>
          <a:endParaRPr lang="ru-RU"/>
        </a:p>
      </dgm:t>
    </dgm:pt>
    <dgm:pt modelId="{FC465AC2-4682-4201-A924-5699B9031D87}" type="parTrans" cxnId="{F5C63F48-B9DF-448A-8F5E-C2187F8D7E82}">
      <dgm:prSet/>
      <dgm:spPr/>
      <dgm:t>
        <a:bodyPr/>
        <a:lstStyle/>
        <a:p>
          <a:endParaRPr lang="ru-RU"/>
        </a:p>
      </dgm:t>
    </dgm:pt>
    <dgm:pt modelId="{07D799D8-BA75-4290-8254-E596C33645D3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1800" dirty="0" smtClean="0"/>
            <a:t>фотографировать экзаменационные материалы</a:t>
          </a:r>
          <a:endParaRPr lang="ru-RU" sz="1800" dirty="0"/>
        </a:p>
      </dgm:t>
    </dgm:pt>
    <dgm:pt modelId="{1B576C73-DECE-42DB-8276-BDB4A5B97814}" type="sibTrans" cxnId="{3053D784-C89C-4E7C-A5B5-5886DBAD3446}">
      <dgm:prSet/>
      <dgm:spPr/>
      <dgm:t>
        <a:bodyPr/>
        <a:lstStyle/>
        <a:p>
          <a:endParaRPr lang="ru-RU"/>
        </a:p>
      </dgm:t>
    </dgm:pt>
    <dgm:pt modelId="{F2FC159E-8E7D-4CC4-8B12-A6B37D154071}" type="parTrans" cxnId="{3053D784-C89C-4E7C-A5B5-5886DBAD3446}">
      <dgm:prSet/>
      <dgm:spPr/>
      <dgm:t>
        <a:bodyPr/>
        <a:lstStyle/>
        <a:p>
          <a:endParaRPr lang="ru-RU"/>
        </a:p>
      </dgm:t>
    </dgm:pt>
    <dgm:pt modelId="{7EA50B23-F656-45BA-B309-2994D624D79A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1800" dirty="0" smtClean="0"/>
            <a:t>передавать участникам справочные материалы, письменные заметки и иные средства хранения и передачи информации</a:t>
          </a:r>
          <a:endParaRPr lang="ru-RU" sz="1800" dirty="0"/>
        </a:p>
      </dgm:t>
    </dgm:pt>
    <dgm:pt modelId="{E285A393-F90F-47FF-AE5A-0138B6BE4F1D}" type="parTrans" cxnId="{B8D2A581-3B8B-42BB-8350-71478F8ABB6E}">
      <dgm:prSet/>
      <dgm:spPr/>
      <dgm:t>
        <a:bodyPr/>
        <a:lstStyle/>
        <a:p>
          <a:endParaRPr lang="ru-RU"/>
        </a:p>
      </dgm:t>
    </dgm:pt>
    <dgm:pt modelId="{C174C1A2-A206-48BD-9A6A-D71C1991B28D}" type="sibTrans" cxnId="{B8D2A581-3B8B-42BB-8350-71478F8ABB6E}">
      <dgm:prSet/>
      <dgm:spPr/>
      <dgm:t>
        <a:bodyPr/>
        <a:lstStyle/>
        <a:p>
          <a:endParaRPr lang="ru-RU"/>
        </a:p>
      </dgm:t>
    </dgm:pt>
    <dgm:pt modelId="{29AE6D63-8BD4-4177-B087-A2C70289F27D}" type="pres">
      <dgm:prSet presAssocID="{69B0AF6A-3938-47A7-9433-9650EDB5EA2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15DD8C6-E345-4E8E-855B-2DDC92588BF7}" type="pres">
      <dgm:prSet presAssocID="{E60ACAC8-3D6F-416D-AE12-8A177E5EF273}" presName="vertOne" presStyleCnt="0"/>
      <dgm:spPr/>
      <dgm:t>
        <a:bodyPr/>
        <a:lstStyle/>
        <a:p>
          <a:endParaRPr lang="ru-RU"/>
        </a:p>
      </dgm:t>
    </dgm:pt>
    <dgm:pt modelId="{218928B0-C01D-46EE-B5E5-E672060E6677}" type="pres">
      <dgm:prSet presAssocID="{E60ACAC8-3D6F-416D-AE12-8A177E5EF273}" presName="txOne" presStyleLbl="node0" presStyleIdx="0" presStyleCnt="1" custScaleY="423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B46610-7838-43F5-A02C-F4AE8C73F36A}" type="pres">
      <dgm:prSet presAssocID="{E60ACAC8-3D6F-416D-AE12-8A177E5EF273}" presName="parTransOne" presStyleCnt="0"/>
      <dgm:spPr/>
      <dgm:t>
        <a:bodyPr/>
        <a:lstStyle/>
        <a:p>
          <a:endParaRPr lang="ru-RU"/>
        </a:p>
      </dgm:t>
    </dgm:pt>
    <dgm:pt modelId="{32265AA7-81F8-4A9A-82D2-DEC838B0B2ED}" type="pres">
      <dgm:prSet presAssocID="{E60ACAC8-3D6F-416D-AE12-8A177E5EF273}" presName="horzOne" presStyleCnt="0"/>
      <dgm:spPr/>
      <dgm:t>
        <a:bodyPr/>
        <a:lstStyle/>
        <a:p>
          <a:endParaRPr lang="ru-RU"/>
        </a:p>
      </dgm:t>
    </dgm:pt>
    <dgm:pt modelId="{3E99230F-B413-4002-8B23-853ACC884650}" type="pres">
      <dgm:prSet presAssocID="{07D799D8-BA75-4290-8254-E596C33645D3}" presName="vertTwo" presStyleCnt="0"/>
      <dgm:spPr/>
      <dgm:t>
        <a:bodyPr/>
        <a:lstStyle/>
        <a:p>
          <a:endParaRPr lang="ru-RU"/>
        </a:p>
      </dgm:t>
    </dgm:pt>
    <dgm:pt modelId="{F9AB51E0-3C79-4F90-8E8F-CFADD58EF72E}" type="pres">
      <dgm:prSet presAssocID="{07D799D8-BA75-4290-8254-E596C33645D3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13482D-5FD2-474E-9101-5370BB9D6AD1}" type="pres">
      <dgm:prSet presAssocID="{07D799D8-BA75-4290-8254-E596C33645D3}" presName="parTransTwo" presStyleCnt="0"/>
      <dgm:spPr/>
      <dgm:t>
        <a:bodyPr/>
        <a:lstStyle/>
        <a:p>
          <a:endParaRPr lang="ru-RU"/>
        </a:p>
      </dgm:t>
    </dgm:pt>
    <dgm:pt modelId="{ABD56D35-8152-4A2B-8FD3-A6C9B86863D6}" type="pres">
      <dgm:prSet presAssocID="{07D799D8-BA75-4290-8254-E596C33645D3}" presName="horzTwo" presStyleCnt="0"/>
      <dgm:spPr/>
      <dgm:t>
        <a:bodyPr/>
        <a:lstStyle/>
        <a:p>
          <a:endParaRPr lang="ru-RU"/>
        </a:p>
      </dgm:t>
    </dgm:pt>
    <dgm:pt modelId="{AAE3E161-2F74-4B6A-B05F-B98299DDD0AC}" type="pres">
      <dgm:prSet presAssocID="{F664591C-9550-4F61-AE82-B982E5CD8D10}" presName="vertThree" presStyleCnt="0"/>
      <dgm:spPr/>
      <dgm:t>
        <a:bodyPr/>
        <a:lstStyle/>
        <a:p>
          <a:endParaRPr lang="ru-RU"/>
        </a:p>
      </dgm:t>
    </dgm:pt>
    <dgm:pt modelId="{0C85F57B-E51E-4985-B4B9-1F013401BD36}" type="pres">
      <dgm:prSet presAssocID="{F664591C-9550-4F61-AE82-B982E5CD8D10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0078E6-7441-4FAB-ACAF-5C74FA812B71}" type="pres">
      <dgm:prSet presAssocID="{F664591C-9550-4F61-AE82-B982E5CD8D10}" presName="horzThree" presStyleCnt="0"/>
      <dgm:spPr/>
      <dgm:t>
        <a:bodyPr/>
        <a:lstStyle/>
        <a:p>
          <a:endParaRPr lang="ru-RU"/>
        </a:p>
      </dgm:t>
    </dgm:pt>
    <dgm:pt modelId="{B296D0C4-89F5-437D-B234-0CE3F2399C1F}" type="pres">
      <dgm:prSet presAssocID="{1B576C73-DECE-42DB-8276-BDB4A5B97814}" presName="sibSpaceTwo" presStyleCnt="0"/>
      <dgm:spPr/>
      <dgm:t>
        <a:bodyPr/>
        <a:lstStyle/>
        <a:p>
          <a:endParaRPr lang="ru-RU"/>
        </a:p>
      </dgm:t>
    </dgm:pt>
    <dgm:pt modelId="{7E1E60FD-A43F-42BA-8ED3-3598289B6A3F}" type="pres">
      <dgm:prSet presAssocID="{7EA50B23-F656-45BA-B309-2994D624D79A}" presName="vertTwo" presStyleCnt="0"/>
      <dgm:spPr/>
    </dgm:pt>
    <dgm:pt modelId="{0627096C-19E0-447B-90EA-106EB731EBD4}" type="pres">
      <dgm:prSet presAssocID="{7EA50B23-F656-45BA-B309-2994D624D79A}" presName="txTwo" presStyleLbl="node2" presStyleIdx="1" presStyleCnt="3" custScaleY="125644" custLinFactNeighborX="465" custLinFactNeighborY="550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A6DCE2-7EEF-4D18-A179-6862A2AC80E8}" type="pres">
      <dgm:prSet presAssocID="{7EA50B23-F656-45BA-B309-2994D624D79A}" presName="horzTwo" presStyleCnt="0"/>
      <dgm:spPr/>
    </dgm:pt>
    <dgm:pt modelId="{E9172082-3E47-4D13-95FD-826FBFF71932}" type="pres">
      <dgm:prSet presAssocID="{C174C1A2-A206-48BD-9A6A-D71C1991B28D}" presName="sibSpaceTwo" presStyleCnt="0"/>
      <dgm:spPr/>
    </dgm:pt>
    <dgm:pt modelId="{1B607270-4B20-4C3E-A747-79D80EA3ED2A}" type="pres">
      <dgm:prSet presAssocID="{7BF5B2F5-6E20-496D-AC0C-93929C8C19EA}" presName="vertTwo" presStyleCnt="0"/>
      <dgm:spPr/>
      <dgm:t>
        <a:bodyPr/>
        <a:lstStyle/>
        <a:p>
          <a:endParaRPr lang="ru-RU"/>
        </a:p>
      </dgm:t>
    </dgm:pt>
    <dgm:pt modelId="{95E0C996-C23F-40E1-9D65-784A4C9FDD93}" type="pres">
      <dgm:prSet presAssocID="{7BF5B2F5-6E20-496D-AC0C-93929C8C19EA}" presName="txTwo" presStyleLbl="node2" presStyleIdx="2" presStyleCnt="3" custLinFactNeighborX="-609" custLinFactNeighborY="-44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8770A0-60E1-4520-9C23-0F18F9C01189}" type="pres">
      <dgm:prSet presAssocID="{7BF5B2F5-6E20-496D-AC0C-93929C8C19EA}" presName="parTransTwo" presStyleCnt="0"/>
      <dgm:spPr/>
      <dgm:t>
        <a:bodyPr/>
        <a:lstStyle/>
        <a:p>
          <a:endParaRPr lang="ru-RU"/>
        </a:p>
      </dgm:t>
    </dgm:pt>
    <dgm:pt modelId="{3B024B97-1912-4D53-956C-771065ED1D03}" type="pres">
      <dgm:prSet presAssocID="{7BF5B2F5-6E20-496D-AC0C-93929C8C19EA}" presName="horzTwo" presStyleCnt="0"/>
      <dgm:spPr/>
      <dgm:t>
        <a:bodyPr/>
        <a:lstStyle/>
        <a:p>
          <a:endParaRPr lang="ru-RU"/>
        </a:p>
      </dgm:t>
    </dgm:pt>
    <dgm:pt modelId="{17B707EE-C894-45BE-B0F0-74E2433F6190}" type="pres">
      <dgm:prSet presAssocID="{3B09EFB5-35EE-4ED7-A341-C557C13B8E92}" presName="vertThree" presStyleCnt="0"/>
      <dgm:spPr/>
      <dgm:t>
        <a:bodyPr/>
        <a:lstStyle/>
        <a:p>
          <a:endParaRPr lang="ru-RU"/>
        </a:p>
      </dgm:t>
    </dgm:pt>
    <dgm:pt modelId="{48E71378-B786-4C02-9221-DD2F22437F66}" type="pres">
      <dgm:prSet presAssocID="{3B09EFB5-35EE-4ED7-A341-C557C13B8E92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1905DD-31BA-4AF5-A252-E6ABCE331730}" type="pres">
      <dgm:prSet presAssocID="{3B09EFB5-35EE-4ED7-A341-C557C13B8E92}" presName="horzThree" presStyleCnt="0"/>
      <dgm:spPr/>
      <dgm:t>
        <a:bodyPr/>
        <a:lstStyle/>
        <a:p>
          <a:endParaRPr lang="ru-RU"/>
        </a:p>
      </dgm:t>
    </dgm:pt>
  </dgm:ptLst>
  <dgm:cxnLst>
    <dgm:cxn modelId="{AABFE3C1-F730-4B07-A9D2-BE04171C53C2}" srcId="{69B0AF6A-3938-47A7-9433-9650EDB5EA2A}" destId="{E60ACAC8-3D6F-416D-AE12-8A177E5EF273}" srcOrd="0" destOrd="0" parTransId="{F385D660-7A96-4394-B648-71408C71CF6C}" sibTransId="{31FC6134-5C8D-415F-85E6-95AA0493A31C}"/>
    <dgm:cxn modelId="{4AA60472-F873-4E5A-9F97-ED4BE9FA65F1}" type="presOf" srcId="{F664591C-9550-4F61-AE82-B982E5CD8D10}" destId="{0C85F57B-E51E-4985-B4B9-1F013401BD36}" srcOrd="0" destOrd="0" presId="urn:microsoft.com/office/officeart/2005/8/layout/hierarchy4"/>
    <dgm:cxn modelId="{7190A594-2449-4CBC-A7D7-68E5F10DC4C0}" type="presOf" srcId="{3B09EFB5-35EE-4ED7-A341-C557C13B8E92}" destId="{48E71378-B786-4C02-9221-DD2F22437F66}" srcOrd="0" destOrd="0" presId="urn:microsoft.com/office/officeart/2005/8/layout/hierarchy4"/>
    <dgm:cxn modelId="{D7FD78E0-E8AF-46DE-83AB-517812F24BC0}" srcId="{7BF5B2F5-6E20-496D-AC0C-93929C8C19EA}" destId="{3B09EFB5-35EE-4ED7-A341-C557C13B8E92}" srcOrd="0" destOrd="0" parTransId="{EA4264E1-F055-4BAD-80D7-73D2B6CDBB53}" sibTransId="{48C68D3C-1A16-4F13-A7C9-44C3E9588C37}"/>
    <dgm:cxn modelId="{56860C0F-1415-492A-9EBE-F928F56ECD1F}" type="presOf" srcId="{E60ACAC8-3D6F-416D-AE12-8A177E5EF273}" destId="{218928B0-C01D-46EE-B5E5-E672060E6677}" srcOrd="0" destOrd="0" presId="urn:microsoft.com/office/officeart/2005/8/layout/hierarchy4"/>
    <dgm:cxn modelId="{09963DFC-DD2B-4684-97B9-D30BB2A9B8A5}" type="presOf" srcId="{7EA50B23-F656-45BA-B309-2994D624D79A}" destId="{0627096C-19E0-447B-90EA-106EB731EBD4}" srcOrd="0" destOrd="0" presId="urn:microsoft.com/office/officeart/2005/8/layout/hierarchy4"/>
    <dgm:cxn modelId="{8F77B207-D78E-4235-99A7-245373059C1A}" srcId="{07D799D8-BA75-4290-8254-E596C33645D3}" destId="{F664591C-9550-4F61-AE82-B982E5CD8D10}" srcOrd="0" destOrd="0" parTransId="{6E6963C0-D796-4EC6-9E6C-87D5CDBD6213}" sibTransId="{5563AAE8-2035-4263-B468-4465FD629D91}"/>
    <dgm:cxn modelId="{110E7C2E-417D-4C7A-A037-4B5E175015A1}" type="presOf" srcId="{69B0AF6A-3938-47A7-9433-9650EDB5EA2A}" destId="{29AE6D63-8BD4-4177-B087-A2C70289F27D}" srcOrd="0" destOrd="0" presId="urn:microsoft.com/office/officeart/2005/8/layout/hierarchy4"/>
    <dgm:cxn modelId="{F5C63F48-B9DF-448A-8F5E-C2187F8D7E82}" srcId="{E60ACAC8-3D6F-416D-AE12-8A177E5EF273}" destId="{7BF5B2F5-6E20-496D-AC0C-93929C8C19EA}" srcOrd="2" destOrd="0" parTransId="{FC465AC2-4682-4201-A924-5699B9031D87}" sibTransId="{42892FF0-7E6B-42C7-B97C-68E2B01407AE}"/>
    <dgm:cxn modelId="{B8D2A581-3B8B-42BB-8350-71478F8ABB6E}" srcId="{E60ACAC8-3D6F-416D-AE12-8A177E5EF273}" destId="{7EA50B23-F656-45BA-B309-2994D624D79A}" srcOrd="1" destOrd="0" parTransId="{E285A393-F90F-47FF-AE5A-0138B6BE4F1D}" sibTransId="{C174C1A2-A206-48BD-9A6A-D71C1991B28D}"/>
    <dgm:cxn modelId="{813BE958-E35B-4698-83C6-EAC0CC9E9CB4}" type="presOf" srcId="{07D799D8-BA75-4290-8254-E596C33645D3}" destId="{F9AB51E0-3C79-4F90-8E8F-CFADD58EF72E}" srcOrd="0" destOrd="0" presId="urn:microsoft.com/office/officeart/2005/8/layout/hierarchy4"/>
    <dgm:cxn modelId="{3053D784-C89C-4E7C-A5B5-5886DBAD3446}" srcId="{E60ACAC8-3D6F-416D-AE12-8A177E5EF273}" destId="{07D799D8-BA75-4290-8254-E596C33645D3}" srcOrd="0" destOrd="0" parTransId="{F2FC159E-8E7D-4CC4-8B12-A6B37D154071}" sibTransId="{1B576C73-DECE-42DB-8276-BDB4A5B97814}"/>
    <dgm:cxn modelId="{DB2D003F-890A-4BBC-8140-F25C023D317B}" type="presOf" srcId="{7BF5B2F5-6E20-496D-AC0C-93929C8C19EA}" destId="{95E0C996-C23F-40E1-9D65-784A4C9FDD93}" srcOrd="0" destOrd="0" presId="urn:microsoft.com/office/officeart/2005/8/layout/hierarchy4"/>
    <dgm:cxn modelId="{00E49C54-5B84-4E42-B5C8-379B31C1BD49}" type="presParOf" srcId="{29AE6D63-8BD4-4177-B087-A2C70289F27D}" destId="{215DD8C6-E345-4E8E-855B-2DDC92588BF7}" srcOrd="0" destOrd="0" presId="urn:microsoft.com/office/officeart/2005/8/layout/hierarchy4"/>
    <dgm:cxn modelId="{01BC19F3-1F99-4C14-A646-9310D4A058AA}" type="presParOf" srcId="{215DD8C6-E345-4E8E-855B-2DDC92588BF7}" destId="{218928B0-C01D-46EE-B5E5-E672060E6677}" srcOrd="0" destOrd="0" presId="urn:microsoft.com/office/officeart/2005/8/layout/hierarchy4"/>
    <dgm:cxn modelId="{03B3E870-332E-463C-9BFD-959CB4173B73}" type="presParOf" srcId="{215DD8C6-E345-4E8E-855B-2DDC92588BF7}" destId="{E6B46610-7838-43F5-A02C-F4AE8C73F36A}" srcOrd="1" destOrd="0" presId="urn:microsoft.com/office/officeart/2005/8/layout/hierarchy4"/>
    <dgm:cxn modelId="{DECAC50B-20A4-4513-ADA9-63A6A8B1B3D5}" type="presParOf" srcId="{215DD8C6-E345-4E8E-855B-2DDC92588BF7}" destId="{32265AA7-81F8-4A9A-82D2-DEC838B0B2ED}" srcOrd="2" destOrd="0" presId="urn:microsoft.com/office/officeart/2005/8/layout/hierarchy4"/>
    <dgm:cxn modelId="{03B0B514-D988-40AA-A820-D82FF28777EB}" type="presParOf" srcId="{32265AA7-81F8-4A9A-82D2-DEC838B0B2ED}" destId="{3E99230F-B413-4002-8B23-853ACC884650}" srcOrd="0" destOrd="0" presId="urn:microsoft.com/office/officeart/2005/8/layout/hierarchy4"/>
    <dgm:cxn modelId="{B00997C2-ECCB-4AFB-9345-CA6CABEE1E17}" type="presParOf" srcId="{3E99230F-B413-4002-8B23-853ACC884650}" destId="{F9AB51E0-3C79-4F90-8E8F-CFADD58EF72E}" srcOrd="0" destOrd="0" presId="urn:microsoft.com/office/officeart/2005/8/layout/hierarchy4"/>
    <dgm:cxn modelId="{F56BF8C6-5D39-4626-9FC3-6F5CECA200DC}" type="presParOf" srcId="{3E99230F-B413-4002-8B23-853ACC884650}" destId="{3313482D-5FD2-474E-9101-5370BB9D6AD1}" srcOrd="1" destOrd="0" presId="urn:microsoft.com/office/officeart/2005/8/layout/hierarchy4"/>
    <dgm:cxn modelId="{A4C2AF29-1765-4FA9-94B3-7034069A91AB}" type="presParOf" srcId="{3E99230F-B413-4002-8B23-853ACC884650}" destId="{ABD56D35-8152-4A2B-8FD3-A6C9B86863D6}" srcOrd="2" destOrd="0" presId="urn:microsoft.com/office/officeart/2005/8/layout/hierarchy4"/>
    <dgm:cxn modelId="{BC1C1809-9F90-46FD-9565-AB853126FA0A}" type="presParOf" srcId="{ABD56D35-8152-4A2B-8FD3-A6C9B86863D6}" destId="{AAE3E161-2F74-4B6A-B05F-B98299DDD0AC}" srcOrd="0" destOrd="0" presId="urn:microsoft.com/office/officeart/2005/8/layout/hierarchy4"/>
    <dgm:cxn modelId="{0107DABA-BBAD-46B8-92B2-CD85501C36DD}" type="presParOf" srcId="{AAE3E161-2F74-4B6A-B05F-B98299DDD0AC}" destId="{0C85F57B-E51E-4985-B4B9-1F013401BD36}" srcOrd="0" destOrd="0" presId="urn:microsoft.com/office/officeart/2005/8/layout/hierarchy4"/>
    <dgm:cxn modelId="{DC06978B-F644-410D-9D7B-226E791F66A8}" type="presParOf" srcId="{AAE3E161-2F74-4B6A-B05F-B98299DDD0AC}" destId="{FB0078E6-7441-4FAB-ACAF-5C74FA812B71}" srcOrd="1" destOrd="0" presId="urn:microsoft.com/office/officeart/2005/8/layout/hierarchy4"/>
    <dgm:cxn modelId="{C626710D-51BB-43BB-968D-BE8460DD55C4}" type="presParOf" srcId="{32265AA7-81F8-4A9A-82D2-DEC838B0B2ED}" destId="{B296D0C4-89F5-437D-B234-0CE3F2399C1F}" srcOrd="1" destOrd="0" presId="urn:microsoft.com/office/officeart/2005/8/layout/hierarchy4"/>
    <dgm:cxn modelId="{9F0FA34F-96F5-4798-8AB6-6706D02AAF26}" type="presParOf" srcId="{32265AA7-81F8-4A9A-82D2-DEC838B0B2ED}" destId="{7E1E60FD-A43F-42BA-8ED3-3598289B6A3F}" srcOrd="2" destOrd="0" presId="urn:microsoft.com/office/officeart/2005/8/layout/hierarchy4"/>
    <dgm:cxn modelId="{A83998EA-8031-450E-B5BE-25EDF7DD69B7}" type="presParOf" srcId="{7E1E60FD-A43F-42BA-8ED3-3598289B6A3F}" destId="{0627096C-19E0-447B-90EA-106EB731EBD4}" srcOrd="0" destOrd="0" presId="urn:microsoft.com/office/officeart/2005/8/layout/hierarchy4"/>
    <dgm:cxn modelId="{D42B0279-2B51-4D94-AAA5-F0B70471F92C}" type="presParOf" srcId="{7E1E60FD-A43F-42BA-8ED3-3598289B6A3F}" destId="{66A6DCE2-7EEF-4D18-A179-6862A2AC80E8}" srcOrd="1" destOrd="0" presId="urn:microsoft.com/office/officeart/2005/8/layout/hierarchy4"/>
    <dgm:cxn modelId="{B57401ED-06D5-4465-A192-EAA4833639A9}" type="presParOf" srcId="{32265AA7-81F8-4A9A-82D2-DEC838B0B2ED}" destId="{E9172082-3E47-4D13-95FD-826FBFF71932}" srcOrd="3" destOrd="0" presId="urn:microsoft.com/office/officeart/2005/8/layout/hierarchy4"/>
    <dgm:cxn modelId="{90AAC3FF-5296-4E62-8BE6-8601A3FC3D22}" type="presParOf" srcId="{32265AA7-81F8-4A9A-82D2-DEC838B0B2ED}" destId="{1B607270-4B20-4C3E-A747-79D80EA3ED2A}" srcOrd="4" destOrd="0" presId="urn:microsoft.com/office/officeart/2005/8/layout/hierarchy4"/>
    <dgm:cxn modelId="{48D48273-4DF0-4D55-93B6-8830BD00999F}" type="presParOf" srcId="{1B607270-4B20-4C3E-A747-79D80EA3ED2A}" destId="{95E0C996-C23F-40E1-9D65-784A4C9FDD93}" srcOrd="0" destOrd="0" presId="urn:microsoft.com/office/officeart/2005/8/layout/hierarchy4"/>
    <dgm:cxn modelId="{A8394F03-7EC9-4664-A017-BA418F094EA2}" type="presParOf" srcId="{1B607270-4B20-4C3E-A747-79D80EA3ED2A}" destId="{6B8770A0-60E1-4520-9C23-0F18F9C01189}" srcOrd="1" destOrd="0" presId="urn:microsoft.com/office/officeart/2005/8/layout/hierarchy4"/>
    <dgm:cxn modelId="{3E671EF6-4D97-41F7-97A8-76751DE483F0}" type="presParOf" srcId="{1B607270-4B20-4C3E-A747-79D80EA3ED2A}" destId="{3B024B97-1912-4D53-956C-771065ED1D03}" srcOrd="2" destOrd="0" presId="urn:microsoft.com/office/officeart/2005/8/layout/hierarchy4"/>
    <dgm:cxn modelId="{8CB54C8B-88D7-4C48-9F4C-21A75F7956DE}" type="presParOf" srcId="{3B024B97-1912-4D53-956C-771065ED1D03}" destId="{17B707EE-C894-45BE-B0F0-74E2433F6190}" srcOrd="0" destOrd="0" presId="urn:microsoft.com/office/officeart/2005/8/layout/hierarchy4"/>
    <dgm:cxn modelId="{295ADB84-5825-4577-ADFB-C5CB7DE624F5}" type="presParOf" srcId="{17B707EE-C894-45BE-B0F0-74E2433F6190}" destId="{48E71378-B786-4C02-9221-DD2F22437F66}" srcOrd="0" destOrd="0" presId="urn:microsoft.com/office/officeart/2005/8/layout/hierarchy4"/>
    <dgm:cxn modelId="{582232C7-1357-48DB-90FD-65635E68F21A}" type="presParOf" srcId="{17B707EE-C894-45BE-B0F0-74E2433F6190}" destId="{221905DD-31BA-4AF5-A252-E6ABCE33173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7C96E77-2653-43A0-9AB6-B50CB6666A5C}" type="doc">
      <dgm:prSet loTypeId="urn:microsoft.com/office/officeart/2005/8/layout/vList4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D8F509-4476-4616-8BCF-9FDD2C100411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1600" dirty="0" smtClean="0"/>
            <a:t>уведомление о регистрации на экзамены средства связи;</a:t>
          </a:r>
          <a:endParaRPr lang="ru-RU" sz="1600" dirty="0"/>
        </a:p>
      </dgm:t>
    </dgm:pt>
    <dgm:pt modelId="{10A3D73C-4DCC-45A6-9C9F-C7934A64FE16}" type="parTrans" cxnId="{684CE5A7-AC36-45CD-AE5B-2012CDAAF76A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76C65B26-C076-407F-88B3-7C9DF0B961FC}" type="sibTrans" cxnId="{684CE5A7-AC36-45CD-AE5B-2012CDAAF76A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9E6497D0-07F2-46A3-ADFE-71D9D3C117E0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1600" dirty="0" smtClean="0"/>
            <a:t>электронно-вычислительную технику;</a:t>
          </a:r>
          <a:endParaRPr lang="ru-RU" sz="1600" dirty="0"/>
        </a:p>
      </dgm:t>
    </dgm:pt>
    <dgm:pt modelId="{9C43CD7C-E328-4CB4-8F7E-E825765B8272}" type="parTrans" cxnId="{B68DB943-8F0E-4F47-B141-B301825FC521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4EAC0E32-71F0-49A3-8F4E-4044D460CD0A}" type="sibTrans" cxnId="{B68DB943-8F0E-4F47-B141-B301825FC521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89FC199B-B58B-4EDE-BCE1-7A4B2F6D4C89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1600" dirty="0" smtClean="0"/>
            <a:t>фото-, аудио- и видеоаппаратуру;</a:t>
          </a:r>
          <a:endParaRPr lang="ru-RU" sz="1600" dirty="0"/>
        </a:p>
      </dgm:t>
    </dgm:pt>
    <dgm:pt modelId="{E32F2B10-4706-4712-BD1C-6AB6983C7D0B}" type="parTrans" cxnId="{3D115186-2718-4294-AA21-6CC08F29F18A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22956F4C-F557-4628-8B75-8F9C10FD345D}" type="sibTrans" cxnId="{3D115186-2718-4294-AA21-6CC08F29F18A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3ABA1404-4769-418E-BD02-D30AB82A6B65}">
      <dgm:prSet custT="1"/>
      <dgm:spPr>
        <a:solidFill>
          <a:srgbClr val="006AB3"/>
        </a:solidFill>
      </dgm:spPr>
      <dgm:t>
        <a:bodyPr/>
        <a:lstStyle/>
        <a:p>
          <a:r>
            <a:rPr lang="ru-RU" sz="1600" dirty="0" smtClean="0"/>
            <a:t>справочные материалы;</a:t>
          </a:r>
          <a:endParaRPr lang="ru-RU" sz="1600" dirty="0"/>
        </a:p>
      </dgm:t>
    </dgm:pt>
    <dgm:pt modelId="{2899E5BB-9DCB-4046-B71D-5EB984C59374}" type="parTrans" cxnId="{49604272-8E4D-4103-A8A0-AA68AC03F979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E02503FB-0A6A-44A9-AA1B-003F0F9A0023}" type="sibTrans" cxnId="{49604272-8E4D-4103-A8A0-AA68AC03F979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C32A9FFF-2594-4672-B3ED-3F8276A2C48E}">
      <dgm:prSet custT="1"/>
      <dgm:spPr>
        <a:solidFill>
          <a:srgbClr val="006AB3"/>
        </a:solidFill>
      </dgm:spPr>
      <dgm:t>
        <a:bodyPr/>
        <a:lstStyle/>
        <a:p>
          <a:r>
            <a:rPr lang="ru-RU" sz="1600" dirty="0" smtClean="0"/>
            <a:t>письменные заметки и иные средства хранения и передачи информации;</a:t>
          </a:r>
          <a:endParaRPr lang="ru-RU" sz="1600" dirty="0"/>
        </a:p>
      </dgm:t>
    </dgm:pt>
    <dgm:pt modelId="{50D06A70-475B-4111-8BE7-839C512F062C}" type="parTrans" cxnId="{9310F2FC-D907-4CA7-87A3-989D2F8DC705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95F6C4A2-CACE-4B65-87EB-11C2281454D7}" type="sibTrans" cxnId="{9310F2FC-D907-4CA7-87A3-989D2F8DC705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356F0AF4-9975-4EB4-8B73-BF6F764CF83C}">
      <dgm:prSet custT="1"/>
      <dgm:spPr>
        <a:solidFill>
          <a:srgbClr val="006AB3"/>
        </a:solidFill>
      </dgm:spPr>
      <dgm:t>
        <a:bodyPr/>
        <a:lstStyle/>
        <a:p>
          <a:pPr>
            <a:lnSpc>
              <a:spcPct val="80000"/>
            </a:lnSpc>
          </a:pPr>
          <a:r>
            <a:rPr lang="ru-RU" sz="1600" dirty="0" smtClean="0"/>
            <a:t>Запрещается выносить из аудиторий и ППЭ экзаменационные материалы на бумажном или электронном носителях, фотографировать экзаменационные материалы</a:t>
          </a:r>
          <a:endParaRPr lang="ru-RU" sz="1600" dirty="0"/>
        </a:p>
      </dgm:t>
    </dgm:pt>
    <dgm:pt modelId="{450AC1AD-AFEF-447A-939B-62FFCCA3E862}" type="parTrans" cxnId="{AA307176-D07C-4259-BCC5-66A4995C73B4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923F9E18-E709-42C9-A698-EAE0231306C1}" type="sibTrans" cxnId="{AA307176-D07C-4259-BCC5-66A4995C73B4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A49C7EC0-A357-4911-9B85-6EF670BC3DD1}">
      <dgm:prSet custT="1"/>
      <dgm:spPr>
        <a:solidFill>
          <a:srgbClr val="006AB3"/>
        </a:solidFill>
      </dgm:spPr>
      <dgm:t>
        <a:bodyPr/>
        <a:lstStyle/>
        <a:p>
          <a:r>
            <a:rPr lang="ru-RU" sz="1600" dirty="0" smtClean="0"/>
            <a:t>Участникам запрещается иметь при себе:</a:t>
          </a:r>
          <a:endParaRPr lang="ru-RU" sz="1600" dirty="0"/>
        </a:p>
      </dgm:t>
    </dgm:pt>
    <dgm:pt modelId="{02584BC0-8430-489D-A685-3556ABA04772}" type="parTrans" cxnId="{E7B1D55D-8905-4DB2-BA61-C85CFF625812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BA2AEFBA-A695-4461-B388-F5F332013BEA}" type="sibTrans" cxnId="{E7B1D55D-8905-4DB2-BA61-C85CFF625812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EB9E33B5-DB59-4789-85F2-69ADCD3B0B28}" type="pres">
      <dgm:prSet presAssocID="{A7C96E77-2653-43A0-9AB6-B50CB6666A5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35DD0D-1E25-41FF-BC03-D3AC8174B2BB}" type="pres">
      <dgm:prSet presAssocID="{A49C7EC0-A357-4911-9B85-6EF670BC3DD1}" presName="comp" presStyleCnt="0"/>
      <dgm:spPr/>
      <dgm:t>
        <a:bodyPr/>
        <a:lstStyle/>
        <a:p>
          <a:endParaRPr lang="ru-RU"/>
        </a:p>
      </dgm:t>
    </dgm:pt>
    <dgm:pt modelId="{D52C823A-499F-47C7-9ACC-A6DBC305993E}" type="pres">
      <dgm:prSet presAssocID="{A49C7EC0-A357-4911-9B85-6EF670BC3DD1}" presName="box" presStyleLbl="node1" presStyleIdx="0" presStyleCnt="7" custScaleY="99176"/>
      <dgm:spPr/>
      <dgm:t>
        <a:bodyPr/>
        <a:lstStyle/>
        <a:p>
          <a:endParaRPr lang="ru-RU"/>
        </a:p>
      </dgm:t>
    </dgm:pt>
    <dgm:pt modelId="{45C1DA77-5DFB-4D2A-8FBA-F1DB10F43AA8}" type="pres">
      <dgm:prSet presAssocID="{A49C7EC0-A357-4911-9B85-6EF670BC3DD1}" presName="img" presStyleLbl="fgImgPlace1" presStyleIdx="0" presStyleCnt="7" custScaleX="48965" custScaleY="113142" custLinFactNeighborX="275" custLinFactNeighborY="0"/>
      <dgm:spPr>
        <a:blipFill>
          <a:blip xmlns:r="http://schemas.openxmlformats.org/officeDocument/2006/relationships" r:embed="rId1">
            <a:extLst/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7C276044-92D6-422B-B72F-59C1021575C2}" type="pres">
      <dgm:prSet presAssocID="{A49C7EC0-A357-4911-9B85-6EF670BC3DD1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C889C-7F69-4437-BABE-5443E66E853A}" type="pres">
      <dgm:prSet presAssocID="{BA2AEFBA-A695-4461-B388-F5F332013BEA}" presName="spacer" presStyleCnt="0"/>
      <dgm:spPr/>
      <dgm:t>
        <a:bodyPr/>
        <a:lstStyle/>
        <a:p>
          <a:endParaRPr lang="ru-RU"/>
        </a:p>
      </dgm:t>
    </dgm:pt>
    <dgm:pt modelId="{CFD40146-3A58-42EE-AEDB-EF97D442BB7B}" type="pres">
      <dgm:prSet presAssocID="{02D8F509-4476-4616-8BCF-9FDD2C100411}" presName="comp" presStyleCnt="0"/>
      <dgm:spPr/>
      <dgm:t>
        <a:bodyPr/>
        <a:lstStyle/>
        <a:p>
          <a:endParaRPr lang="ru-RU"/>
        </a:p>
      </dgm:t>
    </dgm:pt>
    <dgm:pt modelId="{C641F526-517A-47CB-9D28-717E28BECA7D}" type="pres">
      <dgm:prSet presAssocID="{02D8F509-4476-4616-8BCF-9FDD2C100411}" presName="box" presStyleLbl="node1" presStyleIdx="1" presStyleCnt="7" custScaleY="99176"/>
      <dgm:spPr/>
      <dgm:t>
        <a:bodyPr/>
        <a:lstStyle/>
        <a:p>
          <a:endParaRPr lang="ru-RU"/>
        </a:p>
      </dgm:t>
    </dgm:pt>
    <dgm:pt modelId="{1239E6C2-6CC3-4EC1-BA71-AD286B6D8858}" type="pres">
      <dgm:prSet presAssocID="{02D8F509-4476-4616-8BCF-9FDD2C100411}" presName="img" presStyleLbl="fgImgPlace1" presStyleIdx="1" presStyleCnt="7" custScaleX="48965" custScaleY="113142"/>
      <dgm:spPr>
        <a:blipFill>
          <a:blip xmlns:r="http://schemas.openxmlformats.org/officeDocument/2006/relationships" r:embed="rId2">
            <a:extLst/>
          </a:blip>
          <a:srcRect/>
          <a:stretch>
            <a:fillRect t="-21000" b="-21000"/>
          </a:stretch>
        </a:blipFill>
      </dgm:spPr>
      <dgm:t>
        <a:bodyPr/>
        <a:lstStyle/>
        <a:p>
          <a:endParaRPr lang="ru-RU"/>
        </a:p>
      </dgm:t>
    </dgm:pt>
    <dgm:pt modelId="{7213F5E4-C133-40BE-A937-437691EEA1E6}" type="pres">
      <dgm:prSet presAssocID="{02D8F509-4476-4616-8BCF-9FDD2C100411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1FC6B-724B-42C6-87A8-927B05138F57}" type="pres">
      <dgm:prSet presAssocID="{76C65B26-C076-407F-88B3-7C9DF0B961FC}" presName="spacer" presStyleCnt="0"/>
      <dgm:spPr/>
      <dgm:t>
        <a:bodyPr/>
        <a:lstStyle/>
        <a:p>
          <a:endParaRPr lang="ru-RU"/>
        </a:p>
      </dgm:t>
    </dgm:pt>
    <dgm:pt modelId="{1F02231E-59D5-442F-B1EF-DD595DD5085C}" type="pres">
      <dgm:prSet presAssocID="{9E6497D0-07F2-46A3-ADFE-71D9D3C117E0}" presName="comp" presStyleCnt="0"/>
      <dgm:spPr/>
      <dgm:t>
        <a:bodyPr/>
        <a:lstStyle/>
        <a:p>
          <a:endParaRPr lang="ru-RU"/>
        </a:p>
      </dgm:t>
    </dgm:pt>
    <dgm:pt modelId="{F389D208-A62E-4352-AFAD-40C600C99AC6}" type="pres">
      <dgm:prSet presAssocID="{9E6497D0-07F2-46A3-ADFE-71D9D3C117E0}" presName="box" presStyleLbl="node1" presStyleIdx="2" presStyleCnt="7" custScaleY="99176"/>
      <dgm:spPr/>
      <dgm:t>
        <a:bodyPr/>
        <a:lstStyle/>
        <a:p>
          <a:endParaRPr lang="ru-RU"/>
        </a:p>
      </dgm:t>
    </dgm:pt>
    <dgm:pt modelId="{790C2E1B-45D3-4DDA-B5B4-2C72CD42C3C8}" type="pres">
      <dgm:prSet presAssocID="{9E6497D0-07F2-46A3-ADFE-71D9D3C117E0}" presName="img" presStyleLbl="fgImgPlace1" presStyleIdx="2" presStyleCnt="7" custScaleX="48965" custScaleY="1131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6C7C40D-CEFC-43C0-BC60-57EB282BFEDA}" type="pres">
      <dgm:prSet presAssocID="{9E6497D0-07F2-46A3-ADFE-71D9D3C117E0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DE39E-7301-45F7-B084-B633BDDC95E8}" type="pres">
      <dgm:prSet presAssocID="{4EAC0E32-71F0-49A3-8F4E-4044D460CD0A}" presName="spacer" presStyleCnt="0"/>
      <dgm:spPr/>
      <dgm:t>
        <a:bodyPr/>
        <a:lstStyle/>
        <a:p>
          <a:endParaRPr lang="ru-RU"/>
        </a:p>
      </dgm:t>
    </dgm:pt>
    <dgm:pt modelId="{3C293ABA-44E4-4A59-9F28-748FFC49DD96}" type="pres">
      <dgm:prSet presAssocID="{89FC199B-B58B-4EDE-BCE1-7A4B2F6D4C89}" presName="comp" presStyleCnt="0"/>
      <dgm:spPr/>
      <dgm:t>
        <a:bodyPr/>
        <a:lstStyle/>
        <a:p>
          <a:endParaRPr lang="ru-RU"/>
        </a:p>
      </dgm:t>
    </dgm:pt>
    <dgm:pt modelId="{6A9CC939-0E91-4386-89D4-6993FC5841AD}" type="pres">
      <dgm:prSet presAssocID="{89FC199B-B58B-4EDE-BCE1-7A4B2F6D4C89}" presName="box" presStyleLbl="node1" presStyleIdx="3" presStyleCnt="7" custScaleY="99176"/>
      <dgm:spPr/>
      <dgm:t>
        <a:bodyPr/>
        <a:lstStyle/>
        <a:p>
          <a:endParaRPr lang="ru-RU"/>
        </a:p>
      </dgm:t>
    </dgm:pt>
    <dgm:pt modelId="{25C29B7A-1C83-44B4-B371-40A2DAE34E07}" type="pres">
      <dgm:prSet presAssocID="{89FC199B-B58B-4EDE-BCE1-7A4B2F6D4C89}" presName="img" presStyleLbl="fgImgPlace1" presStyleIdx="3" presStyleCnt="7" custScaleX="48965" custScaleY="1131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D8C06C0-3E3E-4638-ADD9-62F67431E9AB}" type="pres">
      <dgm:prSet presAssocID="{89FC199B-B58B-4EDE-BCE1-7A4B2F6D4C89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65810-92AE-4DE6-AA9D-10892E29CEF9}" type="pres">
      <dgm:prSet presAssocID="{22956F4C-F557-4628-8B75-8F9C10FD345D}" presName="spacer" presStyleCnt="0"/>
      <dgm:spPr/>
      <dgm:t>
        <a:bodyPr/>
        <a:lstStyle/>
        <a:p>
          <a:endParaRPr lang="ru-RU"/>
        </a:p>
      </dgm:t>
    </dgm:pt>
    <dgm:pt modelId="{19CBE746-75C9-47B9-8EC9-F80ACFD5353A}" type="pres">
      <dgm:prSet presAssocID="{3ABA1404-4769-418E-BD02-D30AB82A6B65}" presName="comp" presStyleCnt="0"/>
      <dgm:spPr/>
      <dgm:t>
        <a:bodyPr/>
        <a:lstStyle/>
        <a:p>
          <a:endParaRPr lang="ru-RU"/>
        </a:p>
      </dgm:t>
    </dgm:pt>
    <dgm:pt modelId="{48EAB05E-6EE3-4921-8829-EE08B2AB76C9}" type="pres">
      <dgm:prSet presAssocID="{3ABA1404-4769-418E-BD02-D30AB82A6B65}" presName="box" presStyleLbl="node1" presStyleIdx="4" presStyleCnt="7" custScaleY="99176"/>
      <dgm:spPr/>
      <dgm:t>
        <a:bodyPr/>
        <a:lstStyle/>
        <a:p>
          <a:endParaRPr lang="ru-RU"/>
        </a:p>
      </dgm:t>
    </dgm:pt>
    <dgm:pt modelId="{1E5EDAA1-3B7C-4555-9600-B61693D2CF8E}" type="pres">
      <dgm:prSet presAssocID="{3ABA1404-4769-418E-BD02-D30AB82A6B65}" presName="img" presStyleLbl="fgImgPlace1" presStyleIdx="4" presStyleCnt="7" custScaleX="48965" custScaleY="1131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A102209-5BA8-4873-BF91-194B4BBC3DF3}" type="pres">
      <dgm:prSet presAssocID="{3ABA1404-4769-418E-BD02-D30AB82A6B65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9F7D1-A5A8-4F40-B48F-09091C30BD73}" type="pres">
      <dgm:prSet presAssocID="{E02503FB-0A6A-44A9-AA1B-003F0F9A0023}" presName="spacer" presStyleCnt="0"/>
      <dgm:spPr/>
      <dgm:t>
        <a:bodyPr/>
        <a:lstStyle/>
        <a:p>
          <a:endParaRPr lang="ru-RU"/>
        </a:p>
      </dgm:t>
    </dgm:pt>
    <dgm:pt modelId="{FB7AAA09-FD53-4A88-9565-793E7D9C89C8}" type="pres">
      <dgm:prSet presAssocID="{C32A9FFF-2594-4672-B3ED-3F8276A2C48E}" presName="comp" presStyleCnt="0"/>
      <dgm:spPr/>
      <dgm:t>
        <a:bodyPr/>
        <a:lstStyle/>
        <a:p>
          <a:endParaRPr lang="ru-RU"/>
        </a:p>
      </dgm:t>
    </dgm:pt>
    <dgm:pt modelId="{0E098E23-0D2A-4814-B265-63904B7961A8}" type="pres">
      <dgm:prSet presAssocID="{C32A9FFF-2594-4672-B3ED-3F8276A2C48E}" presName="box" presStyleLbl="node1" presStyleIdx="5" presStyleCnt="7" custScaleY="99176"/>
      <dgm:spPr/>
      <dgm:t>
        <a:bodyPr/>
        <a:lstStyle/>
        <a:p>
          <a:endParaRPr lang="ru-RU"/>
        </a:p>
      </dgm:t>
    </dgm:pt>
    <dgm:pt modelId="{1372C446-2585-48D9-BB47-6212940E7DF6}" type="pres">
      <dgm:prSet presAssocID="{C32A9FFF-2594-4672-B3ED-3F8276A2C48E}" presName="img" presStyleLbl="fgImgPlace1" presStyleIdx="5" presStyleCnt="7" custScaleX="48965" custScaleY="1131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0CC4913-5D36-47D8-AB62-93CC8ABBDB43}" type="pres">
      <dgm:prSet presAssocID="{C32A9FFF-2594-4672-B3ED-3F8276A2C48E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81D33-6E44-4802-A4C0-E4C71AF74DA3}" type="pres">
      <dgm:prSet presAssocID="{95F6C4A2-CACE-4B65-87EB-11C2281454D7}" presName="spacer" presStyleCnt="0"/>
      <dgm:spPr/>
      <dgm:t>
        <a:bodyPr/>
        <a:lstStyle/>
        <a:p>
          <a:endParaRPr lang="ru-RU"/>
        </a:p>
      </dgm:t>
    </dgm:pt>
    <dgm:pt modelId="{E19301C4-CDEE-477A-ADDE-5D197A722432}" type="pres">
      <dgm:prSet presAssocID="{356F0AF4-9975-4EB4-8B73-BF6F764CF83C}" presName="comp" presStyleCnt="0"/>
      <dgm:spPr/>
      <dgm:t>
        <a:bodyPr/>
        <a:lstStyle/>
        <a:p>
          <a:endParaRPr lang="ru-RU"/>
        </a:p>
      </dgm:t>
    </dgm:pt>
    <dgm:pt modelId="{156E91AD-A9CC-4DFA-87EA-B1351B5A5F9A}" type="pres">
      <dgm:prSet presAssocID="{356F0AF4-9975-4EB4-8B73-BF6F764CF83C}" presName="box" presStyleLbl="node1" presStyleIdx="6" presStyleCnt="7" custScaleY="112341"/>
      <dgm:spPr/>
      <dgm:t>
        <a:bodyPr/>
        <a:lstStyle/>
        <a:p>
          <a:endParaRPr lang="ru-RU"/>
        </a:p>
      </dgm:t>
    </dgm:pt>
    <dgm:pt modelId="{E31ADDE9-53E9-48D1-9341-8BCDBA3324A6}" type="pres">
      <dgm:prSet presAssocID="{356F0AF4-9975-4EB4-8B73-BF6F764CF83C}" presName="img" presStyleLbl="fgImgPlace1" presStyleIdx="6" presStyleCnt="7" custScaleX="48965" custScaleY="1131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9A731D-BFF6-41BD-8A7D-915DA18DD381}" type="pres">
      <dgm:prSet presAssocID="{356F0AF4-9975-4EB4-8B73-BF6F764CF83C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307176-D07C-4259-BCC5-66A4995C73B4}" srcId="{A7C96E77-2653-43A0-9AB6-B50CB6666A5C}" destId="{356F0AF4-9975-4EB4-8B73-BF6F764CF83C}" srcOrd="6" destOrd="0" parTransId="{450AC1AD-AFEF-447A-939B-62FFCCA3E862}" sibTransId="{923F9E18-E709-42C9-A698-EAE0231306C1}"/>
    <dgm:cxn modelId="{A427D8C0-211A-4C73-88C0-EDE552E4297D}" type="presOf" srcId="{3ABA1404-4769-418E-BD02-D30AB82A6B65}" destId="{9A102209-5BA8-4873-BF91-194B4BBC3DF3}" srcOrd="1" destOrd="0" presId="urn:microsoft.com/office/officeart/2005/8/layout/vList4#3"/>
    <dgm:cxn modelId="{684CE5A7-AC36-45CD-AE5B-2012CDAAF76A}" srcId="{A7C96E77-2653-43A0-9AB6-B50CB6666A5C}" destId="{02D8F509-4476-4616-8BCF-9FDD2C100411}" srcOrd="1" destOrd="0" parTransId="{10A3D73C-4DCC-45A6-9C9F-C7934A64FE16}" sibTransId="{76C65B26-C076-407F-88B3-7C9DF0B961FC}"/>
    <dgm:cxn modelId="{49604272-8E4D-4103-A8A0-AA68AC03F979}" srcId="{A7C96E77-2653-43A0-9AB6-B50CB6666A5C}" destId="{3ABA1404-4769-418E-BD02-D30AB82A6B65}" srcOrd="4" destOrd="0" parTransId="{2899E5BB-9DCB-4046-B71D-5EB984C59374}" sibTransId="{E02503FB-0A6A-44A9-AA1B-003F0F9A0023}"/>
    <dgm:cxn modelId="{3E3956E1-A0DA-494C-90E1-6AD4E181F67D}" type="presOf" srcId="{02D8F509-4476-4616-8BCF-9FDD2C100411}" destId="{7213F5E4-C133-40BE-A937-437691EEA1E6}" srcOrd="1" destOrd="0" presId="urn:microsoft.com/office/officeart/2005/8/layout/vList4#3"/>
    <dgm:cxn modelId="{67B394D3-DDEC-4848-B17F-AA305A88807C}" type="presOf" srcId="{9E6497D0-07F2-46A3-ADFE-71D9D3C117E0}" destId="{F389D208-A62E-4352-AFAD-40C600C99AC6}" srcOrd="0" destOrd="0" presId="urn:microsoft.com/office/officeart/2005/8/layout/vList4#3"/>
    <dgm:cxn modelId="{85E671B4-C68D-4068-B64B-06295714473F}" type="presOf" srcId="{A49C7EC0-A357-4911-9B85-6EF670BC3DD1}" destId="{7C276044-92D6-422B-B72F-59C1021575C2}" srcOrd="1" destOrd="0" presId="urn:microsoft.com/office/officeart/2005/8/layout/vList4#3"/>
    <dgm:cxn modelId="{FBEA9557-F25B-4313-AF0A-46BC355AC4D1}" type="presOf" srcId="{3ABA1404-4769-418E-BD02-D30AB82A6B65}" destId="{48EAB05E-6EE3-4921-8829-EE08B2AB76C9}" srcOrd="0" destOrd="0" presId="urn:microsoft.com/office/officeart/2005/8/layout/vList4#3"/>
    <dgm:cxn modelId="{3D115186-2718-4294-AA21-6CC08F29F18A}" srcId="{A7C96E77-2653-43A0-9AB6-B50CB6666A5C}" destId="{89FC199B-B58B-4EDE-BCE1-7A4B2F6D4C89}" srcOrd="3" destOrd="0" parTransId="{E32F2B10-4706-4712-BD1C-6AB6983C7D0B}" sibTransId="{22956F4C-F557-4628-8B75-8F9C10FD345D}"/>
    <dgm:cxn modelId="{E7B1D55D-8905-4DB2-BA61-C85CFF625812}" srcId="{A7C96E77-2653-43A0-9AB6-B50CB6666A5C}" destId="{A49C7EC0-A357-4911-9B85-6EF670BC3DD1}" srcOrd="0" destOrd="0" parTransId="{02584BC0-8430-489D-A685-3556ABA04772}" sibTransId="{BA2AEFBA-A695-4461-B388-F5F332013BEA}"/>
    <dgm:cxn modelId="{72274E24-BDAE-4377-9EBA-E4ABEBB63A46}" type="presOf" srcId="{356F0AF4-9975-4EB4-8B73-BF6F764CF83C}" destId="{156E91AD-A9CC-4DFA-87EA-B1351B5A5F9A}" srcOrd="0" destOrd="0" presId="urn:microsoft.com/office/officeart/2005/8/layout/vList4#3"/>
    <dgm:cxn modelId="{B68DB943-8F0E-4F47-B141-B301825FC521}" srcId="{A7C96E77-2653-43A0-9AB6-B50CB6666A5C}" destId="{9E6497D0-07F2-46A3-ADFE-71D9D3C117E0}" srcOrd="2" destOrd="0" parTransId="{9C43CD7C-E328-4CB4-8F7E-E825765B8272}" sibTransId="{4EAC0E32-71F0-49A3-8F4E-4044D460CD0A}"/>
    <dgm:cxn modelId="{AFDB6C48-8599-4201-8B58-BE587A12AF49}" type="presOf" srcId="{C32A9FFF-2594-4672-B3ED-3F8276A2C48E}" destId="{80CC4913-5D36-47D8-AB62-93CC8ABBDB43}" srcOrd="1" destOrd="0" presId="urn:microsoft.com/office/officeart/2005/8/layout/vList4#3"/>
    <dgm:cxn modelId="{1AF566EB-D950-448D-B904-050933A36FC7}" type="presOf" srcId="{89FC199B-B58B-4EDE-BCE1-7A4B2F6D4C89}" destId="{6A9CC939-0E91-4386-89D4-6993FC5841AD}" srcOrd="0" destOrd="0" presId="urn:microsoft.com/office/officeart/2005/8/layout/vList4#3"/>
    <dgm:cxn modelId="{0A9964B0-1125-435A-AA95-DCC088F9D5AD}" type="presOf" srcId="{02D8F509-4476-4616-8BCF-9FDD2C100411}" destId="{C641F526-517A-47CB-9D28-717E28BECA7D}" srcOrd="0" destOrd="0" presId="urn:microsoft.com/office/officeart/2005/8/layout/vList4#3"/>
    <dgm:cxn modelId="{CADD950E-5657-488A-8D92-F6A3938AB88E}" type="presOf" srcId="{9E6497D0-07F2-46A3-ADFE-71D9D3C117E0}" destId="{46C7C40D-CEFC-43C0-BC60-57EB282BFEDA}" srcOrd="1" destOrd="0" presId="urn:microsoft.com/office/officeart/2005/8/layout/vList4#3"/>
    <dgm:cxn modelId="{9310F2FC-D907-4CA7-87A3-989D2F8DC705}" srcId="{A7C96E77-2653-43A0-9AB6-B50CB6666A5C}" destId="{C32A9FFF-2594-4672-B3ED-3F8276A2C48E}" srcOrd="5" destOrd="0" parTransId="{50D06A70-475B-4111-8BE7-839C512F062C}" sibTransId="{95F6C4A2-CACE-4B65-87EB-11C2281454D7}"/>
    <dgm:cxn modelId="{51C31E16-EA4C-460A-90E8-98270C168517}" type="presOf" srcId="{C32A9FFF-2594-4672-B3ED-3F8276A2C48E}" destId="{0E098E23-0D2A-4814-B265-63904B7961A8}" srcOrd="0" destOrd="0" presId="urn:microsoft.com/office/officeart/2005/8/layout/vList4#3"/>
    <dgm:cxn modelId="{4D3267FC-A4D9-4159-9DFD-FD08040C5373}" type="presOf" srcId="{A7C96E77-2653-43A0-9AB6-B50CB6666A5C}" destId="{EB9E33B5-DB59-4789-85F2-69ADCD3B0B28}" srcOrd="0" destOrd="0" presId="urn:microsoft.com/office/officeart/2005/8/layout/vList4#3"/>
    <dgm:cxn modelId="{50D4AB4D-8548-4385-AC2A-1BF36CDC2A03}" type="presOf" srcId="{A49C7EC0-A357-4911-9B85-6EF670BC3DD1}" destId="{D52C823A-499F-47C7-9ACC-A6DBC305993E}" srcOrd="0" destOrd="0" presId="urn:microsoft.com/office/officeart/2005/8/layout/vList4#3"/>
    <dgm:cxn modelId="{845C77E1-2A16-4F90-B172-F3FE6A97AA33}" type="presOf" srcId="{89FC199B-B58B-4EDE-BCE1-7A4B2F6D4C89}" destId="{BD8C06C0-3E3E-4638-ADD9-62F67431E9AB}" srcOrd="1" destOrd="0" presId="urn:microsoft.com/office/officeart/2005/8/layout/vList4#3"/>
    <dgm:cxn modelId="{B9FD8075-E8F0-470C-BCFA-18ED73519C93}" type="presOf" srcId="{356F0AF4-9975-4EB4-8B73-BF6F764CF83C}" destId="{E39A731D-BFF6-41BD-8A7D-915DA18DD381}" srcOrd="1" destOrd="0" presId="urn:microsoft.com/office/officeart/2005/8/layout/vList4#3"/>
    <dgm:cxn modelId="{2E7361AF-5DEA-46CD-ABC5-068C74A0675B}" type="presParOf" srcId="{EB9E33B5-DB59-4789-85F2-69ADCD3B0B28}" destId="{6C35DD0D-1E25-41FF-BC03-D3AC8174B2BB}" srcOrd="0" destOrd="0" presId="urn:microsoft.com/office/officeart/2005/8/layout/vList4#3"/>
    <dgm:cxn modelId="{A2694E42-44C2-4425-8864-366733A88CBC}" type="presParOf" srcId="{6C35DD0D-1E25-41FF-BC03-D3AC8174B2BB}" destId="{D52C823A-499F-47C7-9ACC-A6DBC305993E}" srcOrd="0" destOrd="0" presId="urn:microsoft.com/office/officeart/2005/8/layout/vList4#3"/>
    <dgm:cxn modelId="{E1410134-ED70-4EE2-A4AE-24B0B1D1CB33}" type="presParOf" srcId="{6C35DD0D-1E25-41FF-BC03-D3AC8174B2BB}" destId="{45C1DA77-5DFB-4D2A-8FBA-F1DB10F43AA8}" srcOrd="1" destOrd="0" presId="urn:microsoft.com/office/officeart/2005/8/layout/vList4#3"/>
    <dgm:cxn modelId="{4BFBA524-99F4-4368-93F5-0B029762A70A}" type="presParOf" srcId="{6C35DD0D-1E25-41FF-BC03-D3AC8174B2BB}" destId="{7C276044-92D6-422B-B72F-59C1021575C2}" srcOrd="2" destOrd="0" presId="urn:microsoft.com/office/officeart/2005/8/layout/vList4#3"/>
    <dgm:cxn modelId="{6607134D-33E9-4752-B16A-8AFD951F83AA}" type="presParOf" srcId="{EB9E33B5-DB59-4789-85F2-69ADCD3B0B28}" destId="{4D7C889C-7F69-4437-BABE-5443E66E853A}" srcOrd="1" destOrd="0" presId="urn:microsoft.com/office/officeart/2005/8/layout/vList4#3"/>
    <dgm:cxn modelId="{E3DD28CC-BB33-48C0-9A05-6BE6D0A99F75}" type="presParOf" srcId="{EB9E33B5-DB59-4789-85F2-69ADCD3B0B28}" destId="{CFD40146-3A58-42EE-AEDB-EF97D442BB7B}" srcOrd="2" destOrd="0" presId="urn:microsoft.com/office/officeart/2005/8/layout/vList4#3"/>
    <dgm:cxn modelId="{411C5EDA-C567-490E-94E5-F5B8D413DE24}" type="presParOf" srcId="{CFD40146-3A58-42EE-AEDB-EF97D442BB7B}" destId="{C641F526-517A-47CB-9D28-717E28BECA7D}" srcOrd="0" destOrd="0" presId="urn:microsoft.com/office/officeart/2005/8/layout/vList4#3"/>
    <dgm:cxn modelId="{E7F72FB2-4A2F-4D2F-8F20-09ABE0298213}" type="presParOf" srcId="{CFD40146-3A58-42EE-AEDB-EF97D442BB7B}" destId="{1239E6C2-6CC3-4EC1-BA71-AD286B6D8858}" srcOrd="1" destOrd="0" presId="urn:microsoft.com/office/officeart/2005/8/layout/vList4#3"/>
    <dgm:cxn modelId="{02ADE08E-93A2-459D-BDA4-030F1ABDFEE4}" type="presParOf" srcId="{CFD40146-3A58-42EE-AEDB-EF97D442BB7B}" destId="{7213F5E4-C133-40BE-A937-437691EEA1E6}" srcOrd="2" destOrd="0" presId="urn:microsoft.com/office/officeart/2005/8/layout/vList4#3"/>
    <dgm:cxn modelId="{3CC80DD4-63AE-48A4-B69E-BC439A4AA10F}" type="presParOf" srcId="{EB9E33B5-DB59-4789-85F2-69ADCD3B0B28}" destId="{0431FC6B-724B-42C6-87A8-927B05138F57}" srcOrd="3" destOrd="0" presId="urn:microsoft.com/office/officeart/2005/8/layout/vList4#3"/>
    <dgm:cxn modelId="{7D11BAB3-A256-4C3F-A32E-9E0195A4336F}" type="presParOf" srcId="{EB9E33B5-DB59-4789-85F2-69ADCD3B0B28}" destId="{1F02231E-59D5-442F-B1EF-DD595DD5085C}" srcOrd="4" destOrd="0" presId="urn:microsoft.com/office/officeart/2005/8/layout/vList4#3"/>
    <dgm:cxn modelId="{FBB3ABB0-E70A-44F8-82E7-5CE6087006E6}" type="presParOf" srcId="{1F02231E-59D5-442F-B1EF-DD595DD5085C}" destId="{F389D208-A62E-4352-AFAD-40C600C99AC6}" srcOrd="0" destOrd="0" presId="urn:microsoft.com/office/officeart/2005/8/layout/vList4#3"/>
    <dgm:cxn modelId="{22F4F7F6-049C-41B7-86A0-E8FD063AE87D}" type="presParOf" srcId="{1F02231E-59D5-442F-B1EF-DD595DD5085C}" destId="{790C2E1B-45D3-4DDA-B5B4-2C72CD42C3C8}" srcOrd="1" destOrd="0" presId="urn:microsoft.com/office/officeart/2005/8/layout/vList4#3"/>
    <dgm:cxn modelId="{E2295D18-274F-4DE6-AEA8-4909C7918632}" type="presParOf" srcId="{1F02231E-59D5-442F-B1EF-DD595DD5085C}" destId="{46C7C40D-CEFC-43C0-BC60-57EB282BFEDA}" srcOrd="2" destOrd="0" presId="urn:microsoft.com/office/officeart/2005/8/layout/vList4#3"/>
    <dgm:cxn modelId="{EE54413B-982F-4B89-961B-16B9F94CAAAC}" type="presParOf" srcId="{EB9E33B5-DB59-4789-85F2-69ADCD3B0B28}" destId="{304DE39E-7301-45F7-B084-B633BDDC95E8}" srcOrd="5" destOrd="0" presId="urn:microsoft.com/office/officeart/2005/8/layout/vList4#3"/>
    <dgm:cxn modelId="{97FA5CF6-C215-4010-9B8C-1665914CD0CD}" type="presParOf" srcId="{EB9E33B5-DB59-4789-85F2-69ADCD3B0B28}" destId="{3C293ABA-44E4-4A59-9F28-748FFC49DD96}" srcOrd="6" destOrd="0" presId="urn:microsoft.com/office/officeart/2005/8/layout/vList4#3"/>
    <dgm:cxn modelId="{2DF8A0C5-2181-41FB-86B8-1E48930F70B1}" type="presParOf" srcId="{3C293ABA-44E4-4A59-9F28-748FFC49DD96}" destId="{6A9CC939-0E91-4386-89D4-6993FC5841AD}" srcOrd="0" destOrd="0" presId="urn:microsoft.com/office/officeart/2005/8/layout/vList4#3"/>
    <dgm:cxn modelId="{A0DA2BBA-6260-4E83-A70E-B0A881965519}" type="presParOf" srcId="{3C293ABA-44E4-4A59-9F28-748FFC49DD96}" destId="{25C29B7A-1C83-44B4-B371-40A2DAE34E07}" srcOrd="1" destOrd="0" presId="urn:microsoft.com/office/officeart/2005/8/layout/vList4#3"/>
    <dgm:cxn modelId="{1C7D9E46-F952-426B-BB36-511C0F867014}" type="presParOf" srcId="{3C293ABA-44E4-4A59-9F28-748FFC49DD96}" destId="{BD8C06C0-3E3E-4638-ADD9-62F67431E9AB}" srcOrd="2" destOrd="0" presId="urn:microsoft.com/office/officeart/2005/8/layout/vList4#3"/>
    <dgm:cxn modelId="{87593352-EC11-4DEA-B60B-C8164D102753}" type="presParOf" srcId="{EB9E33B5-DB59-4789-85F2-69ADCD3B0B28}" destId="{93465810-92AE-4DE6-AA9D-10892E29CEF9}" srcOrd="7" destOrd="0" presId="urn:microsoft.com/office/officeart/2005/8/layout/vList4#3"/>
    <dgm:cxn modelId="{7ACA8BB0-48D8-46B7-935D-C1D17D261188}" type="presParOf" srcId="{EB9E33B5-DB59-4789-85F2-69ADCD3B0B28}" destId="{19CBE746-75C9-47B9-8EC9-F80ACFD5353A}" srcOrd="8" destOrd="0" presId="urn:microsoft.com/office/officeart/2005/8/layout/vList4#3"/>
    <dgm:cxn modelId="{FFC47A7C-5863-4C8B-9D5B-1655956F72F9}" type="presParOf" srcId="{19CBE746-75C9-47B9-8EC9-F80ACFD5353A}" destId="{48EAB05E-6EE3-4921-8829-EE08B2AB76C9}" srcOrd="0" destOrd="0" presId="urn:microsoft.com/office/officeart/2005/8/layout/vList4#3"/>
    <dgm:cxn modelId="{7E75216A-39BE-4DAF-B7C3-1FA6E2DED5B9}" type="presParOf" srcId="{19CBE746-75C9-47B9-8EC9-F80ACFD5353A}" destId="{1E5EDAA1-3B7C-4555-9600-B61693D2CF8E}" srcOrd="1" destOrd="0" presId="urn:microsoft.com/office/officeart/2005/8/layout/vList4#3"/>
    <dgm:cxn modelId="{FFDBDFFC-A987-4ED2-AE86-C8691F09CF43}" type="presParOf" srcId="{19CBE746-75C9-47B9-8EC9-F80ACFD5353A}" destId="{9A102209-5BA8-4873-BF91-194B4BBC3DF3}" srcOrd="2" destOrd="0" presId="urn:microsoft.com/office/officeart/2005/8/layout/vList4#3"/>
    <dgm:cxn modelId="{121D62EF-4C4F-4558-8C9A-E647C200030D}" type="presParOf" srcId="{EB9E33B5-DB59-4789-85F2-69ADCD3B0B28}" destId="{F079F7D1-A5A8-4F40-B48F-09091C30BD73}" srcOrd="9" destOrd="0" presId="urn:microsoft.com/office/officeart/2005/8/layout/vList4#3"/>
    <dgm:cxn modelId="{5575E3A3-E480-41A5-8283-375AD463603F}" type="presParOf" srcId="{EB9E33B5-DB59-4789-85F2-69ADCD3B0B28}" destId="{FB7AAA09-FD53-4A88-9565-793E7D9C89C8}" srcOrd="10" destOrd="0" presId="urn:microsoft.com/office/officeart/2005/8/layout/vList4#3"/>
    <dgm:cxn modelId="{83724943-D354-459F-85D2-4E01B1E307BD}" type="presParOf" srcId="{FB7AAA09-FD53-4A88-9565-793E7D9C89C8}" destId="{0E098E23-0D2A-4814-B265-63904B7961A8}" srcOrd="0" destOrd="0" presId="urn:microsoft.com/office/officeart/2005/8/layout/vList4#3"/>
    <dgm:cxn modelId="{BC5A4050-E8BF-483D-9345-C114C1A4294C}" type="presParOf" srcId="{FB7AAA09-FD53-4A88-9565-793E7D9C89C8}" destId="{1372C446-2585-48D9-BB47-6212940E7DF6}" srcOrd="1" destOrd="0" presId="urn:microsoft.com/office/officeart/2005/8/layout/vList4#3"/>
    <dgm:cxn modelId="{DA1CBBB2-62E6-4F42-902D-1ABDE9D131FE}" type="presParOf" srcId="{FB7AAA09-FD53-4A88-9565-793E7D9C89C8}" destId="{80CC4913-5D36-47D8-AB62-93CC8ABBDB43}" srcOrd="2" destOrd="0" presId="urn:microsoft.com/office/officeart/2005/8/layout/vList4#3"/>
    <dgm:cxn modelId="{5B085EE1-06D5-4C79-8B21-1B10DDB824B3}" type="presParOf" srcId="{EB9E33B5-DB59-4789-85F2-69ADCD3B0B28}" destId="{BCA81D33-6E44-4802-A4C0-E4C71AF74DA3}" srcOrd="11" destOrd="0" presId="urn:microsoft.com/office/officeart/2005/8/layout/vList4#3"/>
    <dgm:cxn modelId="{67E26BAA-74B8-4028-ADBA-B86801E90149}" type="presParOf" srcId="{EB9E33B5-DB59-4789-85F2-69ADCD3B0B28}" destId="{E19301C4-CDEE-477A-ADDE-5D197A722432}" srcOrd="12" destOrd="0" presId="urn:microsoft.com/office/officeart/2005/8/layout/vList4#3"/>
    <dgm:cxn modelId="{850F95F4-D14C-40D2-ACC0-3441DBA05009}" type="presParOf" srcId="{E19301C4-CDEE-477A-ADDE-5D197A722432}" destId="{156E91AD-A9CC-4DFA-87EA-B1351B5A5F9A}" srcOrd="0" destOrd="0" presId="urn:microsoft.com/office/officeart/2005/8/layout/vList4#3"/>
    <dgm:cxn modelId="{C0423886-C61A-43DB-BCA1-6D07EB316068}" type="presParOf" srcId="{E19301C4-CDEE-477A-ADDE-5D197A722432}" destId="{E31ADDE9-53E9-48D1-9341-8BCDBA3324A6}" srcOrd="1" destOrd="0" presId="urn:microsoft.com/office/officeart/2005/8/layout/vList4#3"/>
    <dgm:cxn modelId="{F939097F-2018-46A1-A6F0-F6622617E535}" type="presParOf" srcId="{E19301C4-CDEE-477A-ADDE-5D197A722432}" destId="{E39A731D-BFF6-41BD-8A7D-915DA18DD381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D3EF65A-00F7-4196-8C4F-E3D9B6A37D2C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A45A1A-CB1D-48FB-A0CF-7090B2FEA74A}">
      <dgm:prSet custT="1"/>
      <dgm:spPr>
        <a:solidFill>
          <a:srgbClr val="006AB3"/>
        </a:solidFill>
      </dgm:spPr>
      <dgm:t>
        <a:bodyPr/>
        <a:lstStyle/>
        <a:p>
          <a:pPr rtl="0">
            <a:lnSpc>
              <a:spcPct val="70000"/>
            </a:lnSpc>
          </a:pPr>
          <a:r>
            <a:rPr lang="ru-RU" sz="1400" b="1" dirty="0" smtClean="0"/>
            <a:t>Сотрудники охраны правопорядка и (или) сотрудники органов внутренних дел (полиции)</a:t>
          </a:r>
          <a:endParaRPr lang="ru-RU" sz="1400" b="1" dirty="0"/>
        </a:p>
      </dgm:t>
    </dgm:pt>
    <dgm:pt modelId="{F31112EA-191A-4019-B2E9-8AD10079DA8A}" type="parTrans" cxnId="{AB060981-5478-427D-83FB-24EC8E09031F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B76F4F4F-FE12-4896-BF5D-EF9017BC1D41}" type="sibTrans" cxnId="{AB060981-5478-427D-83FB-24EC8E09031F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12C32C84-C516-4320-8D6A-14A39A5C2D81}">
      <dgm:prSet custT="1"/>
      <dgm:spPr>
        <a:solidFill>
          <a:srgbClr val="006AB3"/>
        </a:solidFill>
      </dgm:spPr>
      <dgm:t>
        <a:bodyPr/>
        <a:lstStyle/>
        <a:p>
          <a:pPr rtl="0">
            <a:lnSpc>
              <a:spcPct val="70000"/>
            </a:lnSpc>
          </a:pPr>
          <a:r>
            <a:rPr lang="ru-RU" sz="1200" dirty="0" smtClean="0"/>
            <a:t>Проверяют наличие запрещенных предметов</a:t>
          </a:r>
          <a:endParaRPr lang="ru-RU" sz="1200" dirty="0"/>
        </a:p>
      </dgm:t>
    </dgm:pt>
    <dgm:pt modelId="{4E6B7CE7-DEFD-4DD2-9AFA-4449E3055D5D}" type="parTrans" cxnId="{3C7FF539-43B8-4519-8EDD-CDB17B54C894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B2AE5295-58DB-44A3-8A4B-33BF19A39824}" type="sibTrans" cxnId="{3C7FF539-43B8-4519-8EDD-CDB17B54C894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75B31845-0F1C-4DF6-A2D7-147C5CA0CBCF}">
      <dgm:prSet custT="1"/>
      <dgm:spPr>
        <a:solidFill>
          <a:srgbClr val="006AB3"/>
        </a:solidFill>
      </dgm:spPr>
      <dgm:t>
        <a:bodyPr/>
        <a:lstStyle/>
        <a:p>
          <a:pPr rtl="0">
            <a:lnSpc>
              <a:spcPct val="70000"/>
            </a:lnSpc>
          </a:pPr>
          <a:r>
            <a:rPr lang="ru-RU" sz="1400" dirty="0" smtClean="0"/>
            <a:t>При появлении сигнала </a:t>
          </a:r>
          <a:r>
            <a:rPr lang="ru-RU" sz="1400" b="0" i="0" u="none" dirty="0" smtClean="0"/>
            <a:t>металлоискателя </a:t>
          </a:r>
          <a:r>
            <a:rPr lang="ru-RU" sz="1400" dirty="0" smtClean="0"/>
            <a:t>предлагают участнику ЕГЭ показать предмет, вызывающий сигнал</a:t>
          </a:r>
          <a:endParaRPr lang="ru-RU" sz="1400" dirty="0"/>
        </a:p>
      </dgm:t>
    </dgm:pt>
    <dgm:pt modelId="{4B914814-DF97-4EBB-BED3-4D03849A1ECA}" type="parTrans" cxnId="{FBCD3293-6C39-425F-9CFB-471DEA2AB194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82FFF3F6-2E9E-46D7-AF5E-33221E86627C}" type="sibTrans" cxnId="{FBCD3293-6C39-425F-9CFB-471DEA2AB194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833F2821-39A0-4F62-8FFE-0DDD17817D0C}">
      <dgm:prSet custT="1"/>
      <dgm:spPr>
        <a:solidFill>
          <a:srgbClr val="006AB3"/>
        </a:solidFill>
      </dgm:spPr>
      <dgm:t>
        <a:bodyPr/>
        <a:lstStyle/>
        <a:p>
          <a:pPr rtl="0">
            <a:lnSpc>
              <a:spcPct val="70000"/>
            </a:lnSpc>
          </a:pPr>
          <a:r>
            <a:rPr lang="ru-RU" sz="1400" dirty="0" smtClean="0"/>
            <a:t>Если это запрещенное средство, организатор предлагает участнику сдать его</a:t>
          </a:r>
          <a:endParaRPr lang="ru-RU" sz="1400" dirty="0"/>
        </a:p>
      </dgm:t>
    </dgm:pt>
    <dgm:pt modelId="{4DDE2FD6-A5A7-4213-BCB2-862EF79CD209}" type="parTrans" cxnId="{F2EC3286-CCBA-48E3-BBB8-B6319BAC99D6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F704F198-F24C-4E82-87C6-DF392BDF3DCF}" type="sibTrans" cxnId="{F2EC3286-CCBA-48E3-BBB8-B6319BAC99D6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D915CAE2-FFB0-4EAB-8A9F-74053F0894F8}">
      <dgm:prSet custT="1"/>
      <dgm:spPr>
        <a:solidFill>
          <a:srgbClr val="006AB3"/>
        </a:solidFill>
      </dgm:spPr>
      <dgm:t>
        <a:bodyPr/>
        <a:lstStyle/>
        <a:p>
          <a:pPr rtl="0">
            <a:lnSpc>
              <a:spcPct val="70000"/>
            </a:lnSpc>
          </a:pPr>
          <a:r>
            <a:rPr lang="ru-RU" sz="1400" dirty="0" smtClean="0"/>
            <a:t>В случае отказа от сдачи запрещенного средства участник ЕГЭ в ППЭ не допускается. </a:t>
          </a:r>
          <a:r>
            <a:rPr lang="ru-RU" sz="1400" b="0" i="0" u="none" dirty="0" smtClean="0"/>
            <a:t>Приглашается руководитель ППЭ и член ГЭК для составления акта</a:t>
          </a:r>
          <a:endParaRPr lang="ru-RU" sz="1400" dirty="0"/>
        </a:p>
      </dgm:t>
    </dgm:pt>
    <dgm:pt modelId="{0EC7E37E-2AD5-4CAC-BEFE-890CC31659E5}" type="parTrans" cxnId="{8BE69A85-8500-44D0-BDFF-B326773E4C93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1CCE294C-83B1-4BF9-B7A7-206FE98ABF53}" type="sibTrans" cxnId="{8BE69A85-8500-44D0-BDFF-B326773E4C93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78CC0D63-6B7D-4BBB-B3B8-770ABDF98146}" type="pres">
      <dgm:prSet presAssocID="{0D3EF65A-00F7-4196-8C4F-E3D9B6A37D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6B764F-2E65-4465-9987-91ECB483B723}" type="pres">
      <dgm:prSet presAssocID="{D915CAE2-FFB0-4EAB-8A9F-74053F0894F8}" presName="boxAndChildren" presStyleCnt="0"/>
      <dgm:spPr/>
    </dgm:pt>
    <dgm:pt modelId="{6D91B002-005B-4C7C-AE4A-B998A02C6B53}" type="pres">
      <dgm:prSet presAssocID="{D915CAE2-FFB0-4EAB-8A9F-74053F0894F8}" presName="parentTextBox" presStyleLbl="node1" presStyleIdx="0" presStyleCnt="5" custScaleY="125966"/>
      <dgm:spPr/>
      <dgm:t>
        <a:bodyPr/>
        <a:lstStyle/>
        <a:p>
          <a:endParaRPr lang="ru-RU"/>
        </a:p>
      </dgm:t>
    </dgm:pt>
    <dgm:pt modelId="{AA05E655-8C71-4E6E-88C3-414E18799A72}" type="pres">
      <dgm:prSet presAssocID="{F704F198-F24C-4E82-87C6-DF392BDF3DCF}" presName="sp" presStyleCnt="0"/>
      <dgm:spPr/>
    </dgm:pt>
    <dgm:pt modelId="{75158A2B-0E8F-4C27-A80F-1492F1DD2469}" type="pres">
      <dgm:prSet presAssocID="{833F2821-39A0-4F62-8FFE-0DDD17817D0C}" presName="arrowAndChildren" presStyleCnt="0"/>
      <dgm:spPr/>
    </dgm:pt>
    <dgm:pt modelId="{7736652F-2375-4946-B398-FE20D716C38E}" type="pres">
      <dgm:prSet presAssocID="{833F2821-39A0-4F62-8FFE-0DDD17817D0C}" presName="parentTextArrow" presStyleLbl="node1" presStyleIdx="1" presStyleCnt="5" custScaleY="118794"/>
      <dgm:spPr/>
      <dgm:t>
        <a:bodyPr/>
        <a:lstStyle/>
        <a:p>
          <a:endParaRPr lang="ru-RU"/>
        </a:p>
      </dgm:t>
    </dgm:pt>
    <dgm:pt modelId="{6C769F6E-F666-426F-AF13-9F39B3A9CEEE}" type="pres">
      <dgm:prSet presAssocID="{82FFF3F6-2E9E-46D7-AF5E-33221E86627C}" presName="sp" presStyleCnt="0"/>
      <dgm:spPr/>
    </dgm:pt>
    <dgm:pt modelId="{9BC6BA83-571C-4BD2-8287-C4D5F7E94EA6}" type="pres">
      <dgm:prSet presAssocID="{75B31845-0F1C-4DF6-A2D7-147C5CA0CBCF}" presName="arrowAndChildren" presStyleCnt="0"/>
      <dgm:spPr/>
    </dgm:pt>
    <dgm:pt modelId="{FF2A2A79-9B8A-4867-A201-C866C3760551}" type="pres">
      <dgm:prSet presAssocID="{75B31845-0F1C-4DF6-A2D7-147C5CA0CBCF}" presName="parentTextArrow" presStyleLbl="node1" presStyleIdx="2" presStyleCnt="5" custScaleY="138995"/>
      <dgm:spPr/>
      <dgm:t>
        <a:bodyPr/>
        <a:lstStyle/>
        <a:p>
          <a:endParaRPr lang="ru-RU"/>
        </a:p>
      </dgm:t>
    </dgm:pt>
    <dgm:pt modelId="{89A11066-8405-4C8B-A258-A71D6DC9583F}" type="pres">
      <dgm:prSet presAssocID="{B2AE5295-58DB-44A3-8A4B-33BF19A39824}" presName="sp" presStyleCnt="0"/>
      <dgm:spPr/>
    </dgm:pt>
    <dgm:pt modelId="{1DD8C02F-EB2A-42B0-9041-60CF38F55419}" type="pres">
      <dgm:prSet presAssocID="{12C32C84-C516-4320-8D6A-14A39A5C2D81}" presName="arrowAndChildren" presStyleCnt="0"/>
      <dgm:spPr/>
    </dgm:pt>
    <dgm:pt modelId="{5693DC06-B72F-4FFA-A7B7-8F3449852A0D}" type="pres">
      <dgm:prSet presAssocID="{12C32C84-C516-4320-8D6A-14A39A5C2D81}" presName="parentTextArrow" presStyleLbl="node1" presStyleIdx="3" presStyleCnt="5" custScaleY="74615"/>
      <dgm:spPr/>
      <dgm:t>
        <a:bodyPr/>
        <a:lstStyle/>
        <a:p>
          <a:endParaRPr lang="ru-RU"/>
        </a:p>
      </dgm:t>
    </dgm:pt>
    <dgm:pt modelId="{D2D94A9D-73BF-4DB0-8978-EFAD6FD15D73}" type="pres">
      <dgm:prSet presAssocID="{B76F4F4F-FE12-4896-BF5D-EF9017BC1D41}" presName="sp" presStyleCnt="0"/>
      <dgm:spPr/>
    </dgm:pt>
    <dgm:pt modelId="{A3FD5AFF-08A3-4713-AEF0-BC6BF673C847}" type="pres">
      <dgm:prSet presAssocID="{05A45A1A-CB1D-48FB-A0CF-7090B2FEA74A}" presName="arrowAndChildren" presStyleCnt="0"/>
      <dgm:spPr/>
    </dgm:pt>
    <dgm:pt modelId="{EEF03C74-B54C-4209-8B93-A0963A7A0A2E}" type="pres">
      <dgm:prSet presAssocID="{05A45A1A-CB1D-48FB-A0CF-7090B2FEA74A}" presName="parentTextArrow" presStyleLbl="node1" presStyleIdx="4" presStyleCnt="5" custScaleY="81634"/>
      <dgm:spPr/>
      <dgm:t>
        <a:bodyPr/>
        <a:lstStyle/>
        <a:p>
          <a:endParaRPr lang="ru-RU"/>
        </a:p>
      </dgm:t>
    </dgm:pt>
  </dgm:ptLst>
  <dgm:cxnLst>
    <dgm:cxn modelId="{AB060981-5478-427D-83FB-24EC8E09031F}" srcId="{0D3EF65A-00F7-4196-8C4F-E3D9B6A37D2C}" destId="{05A45A1A-CB1D-48FB-A0CF-7090B2FEA74A}" srcOrd="0" destOrd="0" parTransId="{F31112EA-191A-4019-B2E9-8AD10079DA8A}" sibTransId="{B76F4F4F-FE12-4896-BF5D-EF9017BC1D41}"/>
    <dgm:cxn modelId="{0F04A1BE-6206-486F-BB9A-FD104E30B039}" type="presOf" srcId="{D915CAE2-FFB0-4EAB-8A9F-74053F0894F8}" destId="{6D91B002-005B-4C7C-AE4A-B998A02C6B53}" srcOrd="0" destOrd="0" presId="urn:microsoft.com/office/officeart/2005/8/layout/process4"/>
    <dgm:cxn modelId="{F2EC3286-CCBA-48E3-BBB8-B6319BAC99D6}" srcId="{0D3EF65A-00F7-4196-8C4F-E3D9B6A37D2C}" destId="{833F2821-39A0-4F62-8FFE-0DDD17817D0C}" srcOrd="3" destOrd="0" parTransId="{4DDE2FD6-A5A7-4213-BCB2-862EF79CD209}" sibTransId="{F704F198-F24C-4E82-87C6-DF392BDF3DCF}"/>
    <dgm:cxn modelId="{FBCD3293-6C39-425F-9CFB-471DEA2AB194}" srcId="{0D3EF65A-00F7-4196-8C4F-E3D9B6A37D2C}" destId="{75B31845-0F1C-4DF6-A2D7-147C5CA0CBCF}" srcOrd="2" destOrd="0" parTransId="{4B914814-DF97-4EBB-BED3-4D03849A1ECA}" sibTransId="{82FFF3F6-2E9E-46D7-AF5E-33221E86627C}"/>
    <dgm:cxn modelId="{3BC42763-8384-43E0-ADC0-C9315927773C}" type="presOf" srcId="{05A45A1A-CB1D-48FB-A0CF-7090B2FEA74A}" destId="{EEF03C74-B54C-4209-8B93-A0963A7A0A2E}" srcOrd="0" destOrd="0" presId="urn:microsoft.com/office/officeart/2005/8/layout/process4"/>
    <dgm:cxn modelId="{3C7FF539-43B8-4519-8EDD-CDB17B54C894}" srcId="{0D3EF65A-00F7-4196-8C4F-E3D9B6A37D2C}" destId="{12C32C84-C516-4320-8D6A-14A39A5C2D81}" srcOrd="1" destOrd="0" parTransId="{4E6B7CE7-DEFD-4DD2-9AFA-4449E3055D5D}" sibTransId="{B2AE5295-58DB-44A3-8A4B-33BF19A39824}"/>
    <dgm:cxn modelId="{1A115197-5DBD-409A-BEE7-83AA00BE60AF}" type="presOf" srcId="{12C32C84-C516-4320-8D6A-14A39A5C2D81}" destId="{5693DC06-B72F-4FFA-A7B7-8F3449852A0D}" srcOrd="0" destOrd="0" presId="urn:microsoft.com/office/officeart/2005/8/layout/process4"/>
    <dgm:cxn modelId="{724D32E9-098C-4CA0-A1C1-CF0C8AEC5FD8}" type="presOf" srcId="{75B31845-0F1C-4DF6-A2D7-147C5CA0CBCF}" destId="{FF2A2A79-9B8A-4867-A201-C866C3760551}" srcOrd="0" destOrd="0" presId="urn:microsoft.com/office/officeart/2005/8/layout/process4"/>
    <dgm:cxn modelId="{F59C2A42-E7B4-4713-94BD-6AC8F244A330}" type="presOf" srcId="{0D3EF65A-00F7-4196-8C4F-E3D9B6A37D2C}" destId="{78CC0D63-6B7D-4BBB-B3B8-770ABDF98146}" srcOrd="0" destOrd="0" presId="urn:microsoft.com/office/officeart/2005/8/layout/process4"/>
    <dgm:cxn modelId="{48D4EBCE-B529-4B85-96C9-5DE13DE635CE}" type="presOf" srcId="{833F2821-39A0-4F62-8FFE-0DDD17817D0C}" destId="{7736652F-2375-4946-B398-FE20D716C38E}" srcOrd="0" destOrd="0" presId="urn:microsoft.com/office/officeart/2005/8/layout/process4"/>
    <dgm:cxn modelId="{8BE69A85-8500-44D0-BDFF-B326773E4C93}" srcId="{0D3EF65A-00F7-4196-8C4F-E3D9B6A37D2C}" destId="{D915CAE2-FFB0-4EAB-8A9F-74053F0894F8}" srcOrd="4" destOrd="0" parTransId="{0EC7E37E-2AD5-4CAC-BEFE-890CC31659E5}" sibTransId="{1CCE294C-83B1-4BF9-B7A7-206FE98ABF53}"/>
    <dgm:cxn modelId="{AB88469D-A8B9-4A0E-8569-D35FC4320161}" type="presParOf" srcId="{78CC0D63-6B7D-4BBB-B3B8-770ABDF98146}" destId="{EB6B764F-2E65-4465-9987-91ECB483B723}" srcOrd="0" destOrd="0" presId="urn:microsoft.com/office/officeart/2005/8/layout/process4"/>
    <dgm:cxn modelId="{7B12156F-5C40-4818-9F30-B34B2BBAF126}" type="presParOf" srcId="{EB6B764F-2E65-4465-9987-91ECB483B723}" destId="{6D91B002-005B-4C7C-AE4A-B998A02C6B53}" srcOrd="0" destOrd="0" presId="urn:microsoft.com/office/officeart/2005/8/layout/process4"/>
    <dgm:cxn modelId="{2F77BE42-56D7-438D-A3D0-34315894E761}" type="presParOf" srcId="{78CC0D63-6B7D-4BBB-B3B8-770ABDF98146}" destId="{AA05E655-8C71-4E6E-88C3-414E18799A72}" srcOrd="1" destOrd="0" presId="urn:microsoft.com/office/officeart/2005/8/layout/process4"/>
    <dgm:cxn modelId="{5E9BA5DA-A0B8-4B01-89CB-79F380E9412C}" type="presParOf" srcId="{78CC0D63-6B7D-4BBB-B3B8-770ABDF98146}" destId="{75158A2B-0E8F-4C27-A80F-1492F1DD2469}" srcOrd="2" destOrd="0" presId="urn:microsoft.com/office/officeart/2005/8/layout/process4"/>
    <dgm:cxn modelId="{51F1C865-E127-4915-8B53-31CEEBE387EE}" type="presParOf" srcId="{75158A2B-0E8F-4C27-A80F-1492F1DD2469}" destId="{7736652F-2375-4946-B398-FE20D716C38E}" srcOrd="0" destOrd="0" presId="urn:microsoft.com/office/officeart/2005/8/layout/process4"/>
    <dgm:cxn modelId="{86AC1C09-F1E7-4397-A8F8-2BD2EA711335}" type="presParOf" srcId="{78CC0D63-6B7D-4BBB-B3B8-770ABDF98146}" destId="{6C769F6E-F666-426F-AF13-9F39B3A9CEEE}" srcOrd="3" destOrd="0" presId="urn:microsoft.com/office/officeart/2005/8/layout/process4"/>
    <dgm:cxn modelId="{0F5B24AC-B246-4501-9AD0-E470B0881FFF}" type="presParOf" srcId="{78CC0D63-6B7D-4BBB-B3B8-770ABDF98146}" destId="{9BC6BA83-571C-4BD2-8287-C4D5F7E94EA6}" srcOrd="4" destOrd="0" presId="urn:microsoft.com/office/officeart/2005/8/layout/process4"/>
    <dgm:cxn modelId="{3E2DAA41-4E0F-487B-8717-AD34E28283E4}" type="presParOf" srcId="{9BC6BA83-571C-4BD2-8287-C4D5F7E94EA6}" destId="{FF2A2A79-9B8A-4867-A201-C866C3760551}" srcOrd="0" destOrd="0" presId="urn:microsoft.com/office/officeart/2005/8/layout/process4"/>
    <dgm:cxn modelId="{DD9AA016-81CF-434A-AAC3-1CC92CDB69BA}" type="presParOf" srcId="{78CC0D63-6B7D-4BBB-B3B8-770ABDF98146}" destId="{89A11066-8405-4C8B-A258-A71D6DC9583F}" srcOrd="5" destOrd="0" presId="urn:microsoft.com/office/officeart/2005/8/layout/process4"/>
    <dgm:cxn modelId="{DDA3824F-C15E-4C84-85F4-6E2462133B21}" type="presParOf" srcId="{78CC0D63-6B7D-4BBB-B3B8-770ABDF98146}" destId="{1DD8C02F-EB2A-42B0-9041-60CF38F55419}" srcOrd="6" destOrd="0" presId="urn:microsoft.com/office/officeart/2005/8/layout/process4"/>
    <dgm:cxn modelId="{8D2BBA8B-2465-4D93-B75C-8E440B0E4579}" type="presParOf" srcId="{1DD8C02F-EB2A-42B0-9041-60CF38F55419}" destId="{5693DC06-B72F-4FFA-A7B7-8F3449852A0D}" srcOrd="0" destOrd="0" presId="urn:microsoft.com/office/officeart/2005/8/layout/process4"/>
    <dgm:cxn modelId="{7D61FB4A-C0B4-4A50-9F08-AFE4A77932C2}" type="presParOf" srcId="{78CC0D63-6B7D-4BBB-B3B8-770ABDF98146}" destId="{D2D94A9D-73BF-4DB0-8978-EFAD6FD15D73}" srcOrd="7" destOrd="0" presId="urn:microsoft.com/office/officeart/2005/8/layout/process4"/>
    <dgm:cxn modelId="{E01F2175-3F03-439B-92EF-2CA9E4D3BEB6}" type="presParOf" srcId="{78CC0D63-6B7D-4BBB-B3B8-770ABDF98146}" destId="{A3FD5AFF-08A3-4713-AEF0-BC6BF673C847}" srcOrd="8" destOrd="0" presId="urn:microsoft.com/office/officeart/2005/8/layout/process4"/>
    <dgm:cxn modelId="{52795D6D-A693-42A5-992E-C8B82D1DB07E}" type="presParOf" srcId="{A3FD5AFF-08A3-4713-AEF0-BC6BF673C847}" destId="{EEF03C74-B54C-4209-8B93-A0963A7A0A2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D5F5464-1828-4EC6-A956-AEBFEC3BB6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D748C7-5946-4785-A411-19C0F1101D17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800" dirty="0" smtClean="0"/>
            <a:t>Технологии печати полного комплекта ЭМ в ППЭ (массовый переход)</a:t>
          </a:r>
          <a:endParaRPr lang="ru-RU" sz="2800" dirty="0"/>
        </a:p>
      </dgm:t>
    </dgm:pt>
    <dgm:pt modelId="{15E7456A-DAC9-48C1-8552-89E6AC8AD72F}" type="parTrans" cxnId="{17247822-5E3E-4F6D-92BB-129617627D4F}">
      <dgm:prSet/>
      <dgm:spPr/>
      <dgm:t>
        <a:bodyPr/>
        <a:lstStyle/>
        <a:p>
          <a:endParaRPr lang="ru-RU"/>
        </a:p>
      </dgm:t>
    </dgm:pt>
    <dgm:pt modelId="{AEED078E-EA80-4055-BB3C-E03F8FFEE1AA}" type="sibTrans" cxnId="{17247822-5E3E-4F6D-92BB-129617627D4F}">
      <dgm:prSet/>
      <dgm:spPr/>
      <dgm:t>
        <a:bodyPr/>
        <a:lstStyle/>
        <a:p>
          <a:endParaRPr lang="ru-RU"/>
        </a:p>
      </dgm:t>
    </dgm:pt>
    <dgm:pt modelId="{A311804A-C1B1-4E04-A041-906EECFF4523}">
      <dgm:prSet phldrT="[Текст]" custT="1"/>
      <dgm:spPr>
        <a:solidFill>
          <a:srgbClr val="0070C0"/>
        </a:solidFill>
      </dgm:spPr>
      <dgm:t>
        <a:bodyPr/>
        <a:lstStyle/>
        <a:p>
          <a:pPr algn="just"/>
          <a:r>
            <a:rPr lang="ru-RU" sz="1600" dirty="0" smtClean="0"/>
            <a:t>ЭМ на бумажных носителях (бумажная технология) (ППЭ на дому,  ППЭ на базе медицинских учреждений, а также в ППЭ, организованных для обучающихся, освоивших образовательные программы среднего общего образования в специальных учебно-воспитательных учреждениях закрытого типов, в учреждениях, исполняющих наказание в виде лишения свободы, а также в учреждениях для несовершеннолетних лиц, подозреваемых, обвиняемых, содержащихся под стражей) </a:t>
          </a:r>
          <a:endParaRPr lang="ru-RU" sz="1600" dirty="0"/>
        </a:p>
      </dgm:t>
    </dgm:pt>
    <dgm:pt modelId="{9DE49F9D-D2D0-473F-B4CE-6583C275A9B1}" type="parTrans" cxnId="{D9EE3C94-F607-4110-A516-BBA8F691429D}">
      <dgm:prSet/>
      <dgm:spPr/>
      <dgm:t>
        <a:bodyPr/>
        <a:lstStyle/>
        <a:p>
          <a:endParaRPr lang="ru-RU"/>
        </a:p>
      </dgm:t>
    </dgm:pt>
    <dgm:pt modelId="{BAFF454B-192F-493E-BC52-674C094C553F}" type="sibTrans" cxnId="{D9EE3C94-F607-4110-A516-BBA8F691429D}">
      <dgm:prSet/>
      <dgm:spPr/>
      <dgm:t>
        <a:bodyPr/>
        <a:lstStyle/>
        <a:p>
          <a:endParaRPr lang="ru-RU"/>
        </a:p>
      </dgm:t>
    </dgm:pt>
    <dgm:pt modelId="{8EAD83C7-050D-4472-864C-BD7700B3E122}">
      <dgm:prSet phldrT="[Текст]" custT="1"/>
      <dgm:spPr>
        <a:solidFill>
          <a:srgbClr val="0070C0"/>
        </a:solidFill>
      </dgm:spPr>
      <dgm:t>
        <a:bodyPr/>
        <a:lstStyle/>
        <a:p>
          <a:pPr algn="just"/>
          <a:r>
            <a:rPr lang="ru-RU" sz="2400" b="1" dirty="0" smtClean="0">
              <a:solidFill>
                <a:srgbClr val="ED1C24"/>
              </a:solidFill>
            </a:rPr>
            <a:t>ВНИМАНИЕ! Независимо от выбора технологии при проведении ЕГЭ используются чёрно-белые односторонние бланки и КИМ</a:t>
          </a:r>
          <a:endParaRPr lang="ru-RU" sz="2400" b="1" dirty="0">
            <a:solidFill>
              <a:srgbClr val="ED1C24"/>
            </a:solidFill>
          </a:endParaRPr>
        </a:p>
      </dgm:t>
    </dgm:pt>
    <dgm:pt modelId="{A2BE9CCA-EB0F-48A0-A801-380D91440A9B}" type="parTrans" cxnId="{F0432269-5DBE-4F23-9063-876B4840BB44}">
      <dgm:prSet/>
      <dgm:spPr/>
      <dgm:t>
        <a:bodyPr/>
        <a:lstStyle/>
        <a:p>
          <a:endParaRPr lang="ru-RU"/>
        </a:p>
      </dgm:t>
    </dgm:pt>
    <dgm:pt modelId="{1E365BC0-F56E-4628-999E-FA18D251B1BD}" type="sibTrans" cxnId="{F0432269-5DBE-4F23-9063-876B4840BB44}">
      <dgm:prSet/>
      <dgm:spPr/>
      <dgm:t>
        <a:bodyPr/>
        <a:lstStyle/>
        <a:p>
          <a:endParaRPr lang="ru-RU"/>
        </a:p>
      </dgm:t>
    </dgm:pt>
    <dgm:pt modelId="{6B43B2E0-E282-4BEA-BD00-993C6C55C053}" type="pres">
      <dgm:prSet presAssocID="{CD5F5464-1828-4EC6-A956-AEBFEC3BB6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538E1D-46DC-473D-8BC5-D749A7768332}" type="pres">
      <dgm:prSet presAssocID="{E6D748C7-5946-4785-A411-19C0F1101D1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7B4F9-58DF-4B87-87A1-B9C44723DDDB}" type="pres">
      <dgm:prSet presAssocID="{AEED078E-EA80-4055-BB3C-E03F8FFEE1AA}" presName="spacer" presStyleCnt="0"/>
      <dgm:spPr/>
    </dgm:pt>
    <dgm:pt modelId="{4AAC1ADF-2E30-4B77-8F56-5E38F0124DA8}" type="pres">
      <dgm:prSet presAssocID="{A311804A-C1B1-4E04-A041-906EECFF452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1ACA2-0358-420E-8A08-7496640775B8}" type="pres">
      <dgm:prSet presAssocID="{BAFF454B-192F-493E-BC52-674C094C553F}" presName="spacer" presStyleCnt="0"/>
      <dgm:spPr/>
    </dgm:pt>
    <dgm:pt modelId="{AC81A663-E3E5-41F7-8494-4B7C4D080FEE}" type="pres">
      <dgm:prSet presAssocID="{8EAD83C7-050D-4472-864C-BD7700B3E12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432269-5DBE-4F23-9063-876B4840BB44}" srcId="{CD5F5464-1828-4EC6-A956-AEBFEC3BB6AD}" destId="{8EAD83C7-050D-4472-864C-BD7700B3E122}" srcOrd="2" destOrd="0" parTransId="{A2BE9CCA-EB0F-48A0-A801-380D91440A9B}" sibTransId="{1E365BC0-F56E-4628-999E-FA18D251B1BD}"/>
    <dgm:cxn modelId="{0E950885-E94F-4CA4-A000-14977562EF55}" type="presOf" srcId="{CD5F5464-1828-4EC6-A956-AEBFEC3BB6AD}" destId="{6B43B2E0-E282-4BEA-BD00-993C6C55C053}" srcOrd="0" destOrd="0" presId="urn:microsoft.com/office/officeart/2005/8/layout/vList2"/>
    <dgm:cxn modelId="{17247822-5E3E-4F6D-92BB-129617627D4F}" srcId="{CD5F5464-1828-4EC6-A956-AEBFEC3BB6AD}" destId="{E6D748C7-5946-4785-A411-19C0F1101D17}" srcOrd="0" destOrd="0" parTransId="{15E7456A-DAC9-48C1-8552-89E6AC8AD72F}" sibTransId="{AEED078E-EA80-4055-BB3C-E03F8FFEE1AA}"/>
    <dgm:cxn modelId="{51DC4F4D-BE6E-4576-87CF-1B7C01BB41AB}" type="presOf" srcId="{E6D748C7-5946-4785-A411-19C0F1101D17}" destId="{00538E1D-46DC-473D-8BC5-D749A7768332}" srcOrd="0" destOrd="0" presId="urn:microsoft.com/office/officeart/2005/8/layout/vList2"/>
    <dgm:cxn modelId="{D9EE3C94-F607-4110-A516-BBA8F691429D}" srcId="{CD5F5464-1828-4EC6-A956-AEBFEC3BB6AD}" destId="{A311804A-C1B1-4E04-A041-906EECFF4523}" srcOrd="1" destOrd="0" parTransId="{9DE49F9D-D2D0-473F-B4CE-6583C275A9B1}" sibTransId="{BAFF454B-192F-493E-BC52-674C094C553F}"/>
    <dgm:cxn modelId="{E84268AA-FD1C-4700-AC15-F0825B696BFB}" type="presOf" srcId="{8EAD83C7-050D-4472-864C-BD7700B3E122}" destId="{AC81A663-E3E5-41F7-8494-4B7C4D080FEE}" srcOrd="0" destOrd="0" presId="urn:microsoft.com/office/officeart/2005/8/layout/vList2"/>
    <dgm:cxn modelId="{C0B5C8AB-9C84-4527-BBAF-523FF83E0B71}" type="presOf" srcId="{A311804A-C1B1-4E04-A041-906EECFF4523}" destId="{4AAC1ADF-2E30-4B77-8F56-5E38F0124DA8}" srcOrd="0" destOrd="0" presId="urn:microsoft.com/office/officeart/2005/8/layout/vList2"/>
    <dgm:cxn modelId="{61ABF3F1-887C-475A-95B2-A10243B62490}" type="presParOf" srcId="{6B43B2E0-E282-4BEA-BD00-993C6C55C053}" destId="{00538E1D-46DC-473D-8BC5-D749A7768332}" srcOrd="0" destOrd="0" presId="urn:microsoft.com/office/officeart/2005/8/layout/vList2"/>
    <dgm:cxn modelId="{C33442A6-56E5-4414-9E44-C1FE8A66DFCA}" type="presParOf" srcId="{6B43B2E0-E282-4BEA-BD00-993C6C55C053}" destId="{5DE7B4F9-58DF-4B87-87A1-B9C44723DDDB}" srcOrd="1" destOrd="0" presId="urn:microsoft.com/office/officeart/2005/8/layout/vList2"/>
    <dgm:cxn modelId="{B72D8BB9-997A-4EC6-AE55-07BE0F5CC5B7}" type="presParOf" srcId="{6B43B2E0-E282-4BEA-BD00-993C6C55C053}" destId="{4AAC1ADF-2E30-4B77-8F56-5E38F0124DA8}" srcOrd="2" destOrd="0" presId="urn:microsoft.com/office/officeart/2005/8/layout/vList2"/>
    <dgm:cxn modelId="{D9D726EA-5163-4F7E-8E5B-AE14014C885A}" type="presParOf" srcId="{6B43B2E0-E282-4BEA-BD00-993C6C55C053}" destId="{4E61ACA2-0358-420E-8A08-7496640775B8}" srcOrd="3" destOrd="0" presId="urn:microsoft.com/office/officeart/2005/8/layout/vList2"/>
    <dgm:cxn modelId="{5606E0BE-B67A-4B78-9CF7-EDE8AE93380B}" type="presParOf" srcId="{6B43B2E0-E282-4BEA-BD00-993C6C55C053}" destId="{AC81A663-E3E5-41F7-8494-4B7C4D080FE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D78504F-7FAA-44C8-A551-25A9DA439D2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D5CEF2-2E55-4745-B4B0-E434FD08CDD0}">
      <dgm:prSet phldrT="[Текст]"/>
      <dgm:spPr>
        <a:solidFill>
          <a:srgbClr val="025B94"/>
        </a:solidFill>
      </dgm:spPr>
      <dgm:t>
        <a:bodyPr/>
        <a:lstStyle/>
        <a:p>
          <a:r>
            <a:rPr lang="ru-RU" dirty="0" smtClean="0"/>
            <a:t>Организатор в аудитории</a:t>
          </a:r>
          <a:endParaRPr lang="ru-RU" dirty="0"/>
        </a:p>
      </dgm:t>
    </dgm:pt>
    <dgm:pt modelId="{3E74FDE0-F727-49DC-99B7-92A29896E954}" type="parTrans" cxnId="{032F2F99-EBAB-4A99-AD83-7E8B507EC343}">
      <dgm:prSet/>
      <dgm:spPr/>
      <dgm:t>
        <a:bodyPr/>
        <a:lstStyle/>
        <a:p>
          <a:endParaRPr lang="ru-RU"/>
        </a:p>
      </dgm:t>
    </dgm:pt>
    <dgm:pt modelId="{3E9EF821-C21E-4863-93A4-E1C4172A03E3}" type="sibTrans" cxnId="{032F2F99-EBAB-4A99-AD83-7E8B507EC343}">
      <dgm:prSet/>
      <dgm:spPr/>
      <dgm:t>
        <a:bodyPr/>
        <a:lstStyle/>
        <a:p>
          <a:endParaRPr lang="ru-RU"/>
        </a:p>
      </dgm:t>
    </dgm:pt>
    <dgm:pt modelId="{1F045ECD-0EC1-453C-801C-6E18761D1A28}">
      <dgm:prSet phldrT="[Текст]"/>
      <dgm:spPr/>
      <dgm:t>
        <a:bodyPr/>
        <a:lstStyle/>
        <a:p>
          <a:r>
            <a:rPr lang="ru-RU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ППЭ-05-01, ППЭ-05-02, ППЭ-05-02 –У, ППЭ-05-03-У,  ППЭ-07, ППЭ-11, ППЭ-12-02, ППЭ-12-03, ППЭ-12-04МАШ, ППЭ-14-02, ППЭ-14-02-У,  ППЭ-14-04, ППЭ-16, ППЭ-19</a:t>
          </a:r>
          <a:r>
            <a:rPr lang="ru-RU" smtClean="0">
              <a:solidFill>
                <a:srgbClr val="006AB3"/>
              </a:solidFill>
              <a:latin typeface="+mn-lt"/>
              <a:ea typeface="+mn-ea"/>
              <a:cs typeface="+mn-cs"/>
            </a:rPr>
            <a:t>, ППЭ-23-01   </a:t>
          </a:r>
          <a:r>
            <a:rPr lang="ru-RU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	</a:t>
          </a:r>
          <a:endParaRPr lang="ru-RU" dirty="0"/>
        </a:p>
      </dgm:t>
    </dgm:pt>
    <dgm:pt modelId="{9008DB4D-146F-47C0-B946-1F94EE09D44D}" type="parTrans" cxnId="{EECD0060-3F49-45C8-A122-627212A5AAB2}">
      <dgm:prSet/>
      <dgm:spPr/>
      <dgm:t>
        <a:bodyPr/>
        <a:lstStyle/>
        <a:p>
          <a:endParaRPr lang="ru-RU"/>
        </a:p>
      </dgm:t>
    </dgm:pt>
    <dgm:pt modelId="{DD44633A-6708-43FA-9CEE-A76CD054A60A}" type="sibTrans" cxnId="{EECD0060-3F49-45C8-A122-627212A5AAB2}">
      <dgm:prSet/>
      <dgm:spPr/>
      <dgm:t>
        <a:bodyPr/>
        <a:lstStyle/>
        <a:p>
          <a:endParaRPr lang="ru-RU"/>
        </a:p>
      </dgm:t>
    </dgm:pt>
    <dgm:pt modelId="{2CC9685F-7794-4A14-AD68-B0B04E6D101A}">
      <dgm:prSet phldrT="[Текст]"/>
      <dgm:spPr>
        <a:solidFill>
          <a:srgbClr val="025B94"/>
        </a:solidFill>
      </dgm:spPr>
      <dgm:t>
        <a:bodyPr/>
        <a:lstStyle/>
        <a:p>
          <a:r>
            <a:rPr lang="ru-RU" dirty="0" smtClean="0"/>
            <a:t>Организатор вне аудитории</a:t>
          </a:r>
          <a:endParaRPr lang="ru-RU" dirty="0"/>
        </a:p>
      </dgm:t>
    </dgm:pt>
    <dgm:pt modelId="{3E88119A-736C-4664-AC3F-BF4B090EF84E}" type="parTrans" cxnId="{DC1278E8-18E4-4702-8DA0-0ADB25A2770E}">
      <dgm:prSet/>
      <dgm:spPr/>
      <dgm:t>
        <a:bodyPr/>
        <a:lstStyle/>
        <a:p>
          <a:endParaRPr lang="ru-RU"/>
        </a:p>
      </dgm:t>
    </dgm:pt>
    <dgm:pt modelId="{5ACCCF5F-D9E0-45F6-8900-0D90764E39DA}" type="sibTrans" cxnId="{DC1278E8-18E4-4702-8DA0-0ADB25A2770E}">
      <dgm:prSet/>
      <dgm:spPr/>
      <dgm:t>
        <a:bodyPr/>
        <a:lstStyle/>
        <a:p>
          <a:endParaRPr lang="ru-RU"/>
        </a:p>
      </dgm:t>
    </dgm:pt>
    <dgm:pt modelId="{08F46B42-6573-4707-8AA7-A253D558D1DF}">
      <dgm:prSet phldrT="[Текст]"/>
      <dgm:spPr/>
      <dgm:t>
        <a:bodyPr/>
        <a:lstStyle/>
        <a:p>
          <a:r>
            <a:rPr lang="ru-RU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ППЭ-05-04-У, ППЭ-06-01, ППЭ-06-02, ППЭ-07, ППЭ-19 	</a:t>
          </a:r>
          <a:endParaRPr lang="ru-RU" dirty="0"/>
        </a:p>
      </dgm:t>
    </dgm:pt>
    <dgm:pt modelId="{6C6D97D4-C92F-4B8B-90EB-9A60CBD3CD32}" type="parTrans" cxnId="{E627A05D-BA55-420E-A037-B63F86A9FCA8}">
      <dgm:prSet/>
      <dgm:spPr/>
      <dgm:t>
        <a:bodyPr/>
        <a:lstStyle/>
        <a:p>
          <a:endParaRPr lang="ru-RU"/>
        </a:p>
      </dgm:t>
    </dgm:pt>
    <dgm:pt modelId="{8CD729F4-6EBE-49D6-92B3-D64FBFD0715A}" type="sibTrans" cxnId="{E627A05D-BA55-420E-A037-B63F86A9FCA8}">
      <dgm:prSet/>
      <dgm:spPr/>
      <dgm:t>
        <a:bodyPr/>
        <a:lstStyle/>
        <a:p>
          <a:endParaRPr lang="ru-RU"/>
        </a:p>
      </dgm:t>
    </dgm:pt>
    <dgm:pt modelId="{CDC99D48-8E9F-43E1-B9E0-8BA61812FF64}" type="pres">
      <dgm:prSet presAssocID="{1D78504F-7FAA-44C8-A551-25A9DA439D2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DBEDE0-6549-4BE0-81A3-93923E5BB494}" type="pres">
      <dgm:prSet presAssocID="{2AD5CEF2-2E55-4745-B4B0-E434FD08CDD0}" presName="composite" presStyleCnt="0"/>
      <dgm:spPr/>
    </dgm:pt>
    <dgm:pt modelId="{BEAAAD20-5FA0-4B38-9BAE-70EE51518C64}" type="pres">
      <dgm:prSet presAssocID="{2AD5CEF2-2E55-4745-B4B0-E434FD08CDD0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F2F086-C641-4FAB-BE0B-91883DC5BDE9}" type="pres">
      <dgm:prSet presAssocID="{2AD5CEF2-2E55-4745-B4B0-E434FD08CDD0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2B347-9F99-4543-97C8-EFB628A22D6A}" type="pres">
      <dgm:prSet presAssocID="{3E9EF821-C21E-4863-93A4-E1C4172A03E3}" presName="sp" presStyleCnt="0"/>
      <dgm:spPr/>
    </dgm:pt>
    <dgm:pt modelId="{EC009944-3E7F-44F1-9EDA-A5738A784E7C}" type="pres">
      <dgm:prSet presAssocID="{2CC9685F-7794-4A14-AD68-B0B04E6D101A}" presName="composite" presStyleCnt="0"/>
      <dgm:spPr/>
    </dgm:pt>
    <dgm:pt modelId="{E1A8408A-2F88-45DD-A28D-EF903C8BD19C}" type="pres">
      <dgm:prSet presAssocID="{2CC9685F-7794-4A14-AD68-B0B04E6D101A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CC2CF-6DBA-4C13-8B55-DA49194490D9}" type="pres">
      <dgm:prSet presAssocID="{2CC9685F-7794-4A14-AD68-B0B04E6D101A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4D2FC2-CDEF-49CC-BF17-50015A787550}" type="presOf" srcId="{2CC9685F-7794-4A14-AD68-B0B04E6D101A}" destId="{E1A8408A-2F88-45DD-A28D-EF903C8BD19C}" srcOrd="0" destOrd="0" presId="urn:microsoft.com/office/officeart/2005/8/layout/chevron2"/>
    <dgm:cxn modelId="{EECD0060-3F49-45C8-A122-627212A5AAB2}" srcId="{2AD5CEF2-2E55-4745-B4B0-E434FD08CDD0}" destId="{1F045ECD-0EC1-453C-801C-6E18761D1A28}" srcOrd="0" destOrd="0" parTransId="{9008DB4D-146F-47C0-B946-1F94EE09D44D}" sibTransId="{DD44633A-6708-43FA-9CEE-A76CD054A60A}"/>
    <dgm:cxn modelId="{808A49F9-71DE-41FB-82B3-3F56BA141159}" type="presOf" srcId="{1D78504F-7FAA-44C8-A551-25A9DA439D2A}" destId="{CDC99D48-8E9F-43E1-B9E0-8BA61812FF64}" srcOrd="0" destOrd="0" presId="urn:microsoft.com/office/officeart/2005/8/layout/chevron2"/>
    <dgm:cxn modelId="{C858E3FE-62A6-4BE8-B9D2-B16C665A0F72}" type="presOf" srcId="{08F46B42-6573-4707-8AA7-A253D558D1DF}" destId="{5EDCC2CF-6DBA-4C13-8B55-DA49194490D9}" srcOrd="0" destOrd="0" presId="urn:microsoft.com/office/officeart/2005/8/layout/chevron2"/>
    <dgm:cxn modelId="{8C11FE93-CD49-49A5-A6C5-6A8964D4D211}" type="presOf" srcId="{1F045ECD-0EC1-453C-801C-6E18761D1A28}" destId="{7FF2F086-C641-4FAB-BE0B-91883DC5BDE9}" srcOrd="0" destOrd="0" presId="urn:microsoft.com/office/officeart/2005/8/layout/chevron2"/>
    <dgm:cxn modelId="{1AFE342E-6F0A-469A-9FCF-7E540D13E553}" type="presOf" srcId="{2AD5CEF2-2E55-4745-B4B0-E434FD08CDD0}" destId="{BEAAAD20-5FA0-4B38-9BAE-70EE51518C64}" srcOrd="0" destOrd="0" presId="urn:microsoft.com/office/officeart/2005/8/layout/chevron2"/>
    <dgm:cxn modelId="{DC1278E8-18E4-4702-8DA0-0ADB25A2770E}" srcId="{1D78504F-7FAA-44C8-A551-25A9DA439D2A}" destId="{2CC9685F-7794-4A14-AD68-B0B04E6D101A}" srcOrd="1" destOrd="0" parTransId="{3E88119A-736C-4664-AC3F-BF4B090EF84E}" sibTransId="{5ACCCF5F-D9E0-45F6-8900-0D90764E39DA}"/>
    <dgm:cxn modelId="{032F2F99-EBAB-4A99-AD83-7E8B507EC343}" srcId="{1D78504F-7FAA-44C8-A551-25A9DA439D2A}" destId="{2AD5CEF2-2E55-4745-B4B0-E434FD08CDD0}" srcOrd="0" destOrd="0" parTransId="{3E74FDE0-F727-49DC-99B7-92A29896E954}" sibTransId="{3E9EF821-C21E-4863-93A4-E1C4172A03E3}"/>
    <dgm:cxn modelId="{E627A05D-BA55-420E-A037-B63F86A9FCA8}" srcId="{2CC9685F-7794-4A14-AD68-B0B04E6D101A}" destId="{08F46B42-6573-4707-8AA7-A253D558D1DF}" srcOrd="0" destOrd="0" parTransId="{6C6D97D4-C92F-4B8B-90EB-9A60CBD3CD32}" sibTransId="{8CD729F4-6EBE-49D6-92B3-D64FBFD0715A}"/>
    <dgm:cxn modelId="{FD993766-DC7D-434E-A267-2655C80BB041}" type="presParOf" srcId="{CDC99D48-8E9F-43E1-B9E0-8BA61812FF64}" destId="{EADBEDE0-6549-4BE0-81A3-93923E5BB494}" srcOrd="0" destOrd="0" presId="urn:microsoft.com/office/officeart/2005/8/layout/chevron2"/>
    <dgm:cxn modelId="{A8D37F4D-97ED-4D67-80D7-D73422F642B4}" type="presParOf" srcId="{EADBEDE0-6549-4BE0-81A3-93923E5BB494}" destId="{BEAAAD20-5FA0-4B38-9BAE-70EE51518C64}" srcOrd="0" destOrd="0" presId="urn:microsoft.com/office/officeart/2005/8/layout/chevron2"/>
    <dgm:cxn modelId="{CBBA2CAA-D538-4015-BF52-D5060E3EE3C3}" type="presParOf" srcId="{EADBEDE0-6549-4BE0-81A3-93923E5BB494}" destId="{7FF2F086-C641-4FAB-BE0B-91883DC5BDE9}" srcOrd="1" destOrd="0" presId="urn:microsoft.com/office/officeart/2005/8/layout/chevron2"/>
    <dgm:cxn modelId="{054FBE70-1D33-49F1-A88C-25E268B35A20}" type="presParOf" srcId="{CDC99D48-8E9F-43E1-B9E0-8BA61812FF64}" destId="{8162B347-9F99-4543-97C8-EFB628A22D6A}" srcOrd="1" destOrd="0" presId="urn:microsoft.com/office/officeart/2005/8/layout/chevron2"/>
    <dgm:cxn modelId="{3CDE49BC-3575-44F2-93A1-A61D0635237C}" type="presParOf" srcId="{CDC99D48-8E9F-43E1-B9E0-8BA61812FF64}" destId="{EC009944-3E7F-44F1-9EDA-A5738A784E7C}" srcOrd="2" destOrd="0" presId="urn:microsoft.com/office/officeart/2005/8/layout/chevron2"/>
    <dgm:cxn modelId="{C98D4A3F-99AF-4C69-8220-805FAEF8311F}" type="presParOf" srcId="{EC009944-3E7F-44F1-9EDA-A5738A784E7C}" destId="{E1A8408A-2F88-45DD-A28D-EF903C8BD19C}" srcOrd="0" destOrd="0" presId="urn:microsoft.com/office/officeart/2005/8/layout/chevron2"/>
    <dgm:cxn modelId="{42787B24-3D87-4E2E-A760-B663888FF327}" type="presParOf" srcId="{EC009944-3E7F-44F1-9EDA-A5738A784E7C}" destId="{5EDCC2CF-6DBA-4C13-8B55-DA49194490D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D89E2D-5BD1-46BA-B386-7AF2CF7F86E4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AD9133D-3E86-4CA7-A438-9D8591FE9DB0}">
      <dgm:prSet phldrT="[Текст]" custT="1"/>
      <dgm:spPr>
        <a:solidFill>
          <a:srgbClr val="006AB3"/>
        </a:solidFill>
      </dgm:spPr>
      <dgm:t>
        <a:bodyPr/>
        <a:lstStyle/>
        <a:p>
          <a:pPr>
            <a:lnSpc>
              <a:spcPct val="100000"/>
            </a:lnSpc>
            <a:spcAft>
              <a:spcPts val="1000"/>
            </a:spcAft>
          </a:pPr>
          <a:r>
            <a:rPr lang="ru-RU" sz="1600" b="1" dirty="0" smtClean="0">
              <a:solidFill>
                <a:schemeClr val="bg1"/>
              </a:solidFill>
            </a:rPr>
            <a:t>Продолжительность ЕГЭ</a:t>
          </a:r>
          <a:endParaRPr lang="ru-RU" sz="1600" b="1" dirty="0">
            <a:solidFill>
              <a:schemeClr val="bg1"/>
            </a:solidFill>
          </a:endParaRPr>
        </a:p>
      </dgm:t>
    </dgm:pt>
    <dgm:pt modelId="{A8208983-1E70-4562-B906-6F6C2607038A}" type="parTrans" cxnId="{424A7E8A-21E2-497F-9A2A-11723DCBD019}">
      <dgm:prSet/>
      <dgm:spPr/>
      <dgm:t>
        <a:bodyPr/>
        <a:lstStyle/>
        <a:p>
          <a:endParaRPr lang="ru-RU"/>
        </a:p>
      </dgm:t>
    </dgm:pt>
    <dgm:pt modelId="{17BF0E82-7FF7-4594-8EF8-1F6C79F277CF}" type="sibTrans" cxnId="{424A7E8A-21E2-497F-9A2A-11723DCBD019}">
      <dgm:prSet/>
      <dgm:spPr/>
      <dgm:t>
        <a:bodyPr/>
        <a:lstStyle/>
        <a:p>
          <a:endParaRPr lang="ru-RU"/>
        </a:p>
      </dgm:t>
    </dgm:pt>
    <dgm:pt modelId="{9345BA08-2473-4BCF-BF0E-38F9F0979FAB}">
      <dgm:prSet custT="1"/>
      <dgm:spPr>
        <a:solidFill>
          <a:srgbClr val="006AB3"/>
        </a:solidFill>
      </dgm:spPr>
      <dgm:t>
        <a:bodyPr/>
        <a:lstStyle/>
        <a:p>
          <a:pPr>
            <a:lnSpc>
              <a:spcPct val="100000"/>
            </a:lnSpc>
            <a:spcAft>
              <a:spcPts val="1000"/>
            </a:spcAft>
          </a:pPr>
          <a:r>
            <a:rPr lang="ru-RU" sz="1600" b="1" dirty="0" smtClean="0">
              <a:solidFill>
                <a:schemeClr val="bg1"/>
              </a:solidFill>
            </a:rPr>
            <a:t>Средства обучения и воспитания, использующиеся при проведении ЕГЭ </a:t>
          </a:r>
          <a:endParaRPr lang="ru-RU" sz="1600" b="1" dirty="0">
            <a:solidFill>
              <a:schemeClr val="bg1"/>
            </a:solidFill>
          </a:endParaRPr>
        </a:p>
      </dgm:t>
    </dgm:pt>
    <dgm:pt modelId="{37694719-4F55-4C7C-A9BF-D487A9859A28}" type="parTrans" cxnId="{DAFFE686-F779-430C-8DF4-0A149CCB3C80}">
      <dgm:prSet/>
      <dgm:spPr/>
      <dgm:t>
        <a:bodyPr/>
        <a:lstStyle/>
        <a:p>
          <a:endParaRPr lang="ru-RU"/>
        </a:p>
      </dgm:t>
    </dgm:pt>
    <dgm:pt modelId="{3DA7CC8E-3851-4725-B7BD-11AD29454399}" type="sibTrans" cxnId="{DAFFE686-F779-430C-8DF4-0A149CCB3C80}">
      <dgm:prSet/>
      <dgm:spPr/>
      <dgm:t>
        <a:bodyPr/>
        <a:lstStyle/>
        <a:p>
          <a:endParaRPr lang="ru-RU"/>
        </a:p>
      </dgm:t>
    </dgm:pt>
    <dgm:pt modelId="{072532D1-9D07-428F-A43E-C482364EB5DD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1000"/>
            </a:spcAft>
          </a:pP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по математике профильного уровня, физике, литературе, информатике и информационно-коммуникационным технологиям (ИКТ), обществознанию, истории </a:t>
          </a:r>
          <a:b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</a:b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3 часа 55 минут;</a:t>
          </a:r>
          <a:endParaRPr lang="ru-RU" sz="1400" kern="1200" dirty="0">
            <a:solidFill>
              <a:srgbClr val="006AB3"/>
            </a:solidFill>
            <a:latin typeface="+mn-lt"/>
            <a:ea typeface="+mn-ea"/>
            <a:cs typeface="+mn-cs"/>
          </a:endParaRPr>
        </a:p>
      </dgm:t>
    </dgm:pt>
    <dgm:pt modelId="{13DAE92F-80DD-4C09-9EE6-8EC616F57272}" type="parTrans" cxnId="{300C3088-B1BC-4912-AECB-F8BEF85A458C}">
      <dgm:prSet/>
      <dgm:spPr/>
      <dgm:t>
        <a:bodyPr/>
        <a:lstStyle/>
        <a:p>
          <a:endParaRPr lang="ru-RU"/>
        </a:p>
      </dgm:t>
    </dgm:pt>
    <dgm:pt modelId="{69BEDF2D-BCA2-4858-84F6-74DDD3EB11ED}" type="sibTrans" cxnId="{300C3088-B1BC-4912-AECB-F8BEF85A458C}">
      <dgm:prSet/>
      <dgm:spPr/>
      <dgm:t>
        <a:bodyPr/>
        <a:lstStyle/>
        <a:p>
          <a:endParaRPr lang="ru-RU"/>
        </a:p>
      </dgm:t>
    </dgm:pt>
    <dgm:pt modelId="{922A94E2-5504-488C-8830-35BE6D9D0BBE}">
      <dgm:prSet custT="1"/>
      <dgm:spPr/>
      <dgm:t>
        <a:bodyPr/>
        <a:lstStyle/>
        <a:p>
          <a:pPr>
            <a:lnSpc>
              <a:spcPct val="100000"/>
            </a:lnSpc>
            <a:spcAft>
              <a:spcPts val="1000"/>
            </a:spcAft>
          </a:pP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по математике - линейка; </a:t>
          </a:r>
          <a:endParaRPr lang="ru-RU" sz="1400" kern="1200" dirty="0">
            <a:solidFill>
              <a:srgbClr val="006AB3"/>
            </a:solidFill>
            <a:latin typeface="+mn-lt"/>
            <a:ea typeface="+mn-ea"/>
            <a:cs typeface="+mn-cs"/>
          </a:endParaRPr>
        </a:p>
      </dgm:t>
    </dgm:pt>
    <dgm:pt modelId="{63886B51-9F16-41A2-922C-774B5BB229D5}" type="parTrans" cxnId="{226CB1B5-799E-4189-8CA4-CDD94993DA75}">
      <dgm:prSet/>
      <dgm:spPr/>
      <dgm:t>
        <a:bodyPr/>
        <a:lstStyle/>
        <a:p>
          <a:endParaRPr lang="ru-RU"/>
        </a:p>
      </dgm:t>
    </dgm:pt>
    <dgm:pt modelId="{2FCDEFFC-18B0-4F55-B836-7874254DA9B9}" type="sibTrans" cxnId="{226CB1B5-799E-4189-8CA4-CDD94993DA75}">
      <dgm:prSet/>
      <dgm:spPr/>
      <dgm:t>
        <a:bodyPr/>
        <a:lstStyle/>
        <a:p>
          <a:endParaRPr lang="ru-RU"/>
        </a:p>
      </dgm:t>
    </dgm:pt>
    <dgm:pt modelId="{100A4490-BAF2-49E4-980B-6D4DC400D67E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1000"/>
            </a:spcAft>
          </a:pP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по математике базового уровня, географии, иностранным языкам (английский, французский, немецкий, испанский) (кроме раздела "Говорение") </a:t>
          </a:r>
          <a:b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</a:b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3 часа;</a:t>
          </a:r>
          <a:endParaRPr lang="ru-RU" sz="1400" kern="1200" dirty="0">
            <a:solidFill>
              <a:srgbClr val="006AB3"/>
            </a:solidFill>
            <a:latin typeface="+mn-lt"/>
            <a:ea typeface="+mn-ea"/>
            <a:cs typeface="+mn-cs"/>
          </a:endParaRPr>
        </a:p>
      </dgm:t>
    </dgm:pt>
    <dgm:pt modelId="{1F2C6E88-1726-4001-8D87-8E755C88EAFD}" type="parTrans" cxnId="{D6C3A74E-51D5-4BA0-A71D-0F74F2D7F1F6}">
      <dgm:prSet/>
      <dgm:spPr/>
      <dgm:t>
        <a:bodyPr/>
        <a:lstStyle/>
        <a:p>
          <a:endParaRPr lang="ru-RU"/>
        </a:p>
      </dgm:t>
    </dgm:pt>
    <dgm:pt modelId="{2B2ED332-A2C4-4B21-8E0C-E0441FE0C485}" type="sibTrans" cxnId="{D6C3A74E-51D5-4BA0-A71D-0F74F2D7F1F6}">
      <dgm:prSet/>
      <dgm:spPr/>
      <dgm:t>
        <a:bodyPr/>
        <a:lstStyle/>
        <a:p>
          <a:endParaRPr lang="ru-RU"/>
        </a:p>
      </dgm:t>
    </dgm:pt>
    <dgm:pt modelId="{1D10AB59-5288-437A-B2A8-24B6EE486CC0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1000"/>
            </a:spcAft>
          </a:pP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по русскому языку, химии, биологии </a:t>
          </a:r>
          <a:b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</a:b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3 часа 30 минут;</a:t>
          </a:r>
          <a:endParaRPr lang="ru-RU" sz="1400" kern="1200" dirty="0">
            <a:solidFill>
              <a:srgbClr val="006AB3"/>
            </a:solidFill>
            <a:latin typeface="+mn-lt"/>
            <a:ea typeface="+mn-ea"/>
            <a:cs typeface="+mn-cs"/>
          </a:endParaRPr>
        </a:p>
      </dgm:t>
    </dgm:pt>
    <dgm:pt modelId="{769DA30A-A8C8-4C9E-BFAB-CEA36AE379B4}" type="parTrans" cxnId="{9E66EAD1-DCC8-417E-82F0-C98F354F7896}">
      <dgm:prSet/>
      <dgm:spPr/>
      <dgm:t>
        <a:bodyPr/>
        <a:lstStyle/>
        <a:p>
          <a:endParaRPr lang="ru-RU"/>
        </a:p>
      </dgm:t>
    </dgm:pt>
    <dgm:pt modelId="{8EE92E23-109A-45D8-B34C-4FC27992E61B}" type="sibTrans" cxnId="{9E66EAD1-DCC8-417E-82F0-C98F354F7896}">
      <dgm:prSet/>
      <dgm:spPr/>
      <dgm:t>
        <a:bodyPr/>
        <a:lstStyle/>
        <a:p>
          <a:endParaRPr lang="ru-RU"/>
        </a:p>
      </dgm:t>
    </dgm:pt>
    <dgm:pt modelId="{471C5F54-66EB-409D-ACBC-8FBD1FE8BBCB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1000"/>
            </a:spcAft>
          </a:pP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по иностранным языкам (английский, французский, немецкий, испанский) </a:t>
          </a:r>
          <a:b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</a:b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(раздел "Говорение") </a:t>
          </a:r>
          <a:b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</a:b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15 минут</a:t>
          </a:r>
          <a:endParaRPr lang="ru-RU" sz="1400" kern="1200" dirty="0">
            <a:solidFill>
              <a:srgbClr val="006AB3"/>
            </a:solidFill>
            <a:latin typeface="+mn-lt"/>
            <a:ea typeface="+mn-ea"/>
            <a:cs typeface="+mn-cs"/>
          </a:endParaRPr>
        </a:p>
      </dgm:t>
    </dgm:pt>
    <dgm:pt modelId="{7A098999-A3B6-4098-B9CA-7B175F044F0B}" type="parTrans" cxnId="{555964E0-FC91-47D9-8463-69F91B04B4B8}">
      <dgm:prSet/>
      <dgm:spPr/>
      <dgm:t>
        <a:bodyPr/>
        <a:lstStyle/>
        <a:p>
          <a:endParaRPr lang="ru-RU"/>
        </a:p>
      </dgm:t>
    </dgm:pt>
    <dgm:pt modelId="{FE929942-90E2-4D8B-96CA-E0D817092D2C}" type="sibTrans" cxnId="{555964E0-FC91-47D9-8463-69F91B04B4B8}">
      <dgm:prSet/>
      <dgm:spPr/>
      <dgm:t>
        <a:bodyPr/>
        <a:lstStyle/>
        <a:p>
          <a:endParaRPr lang="ru-RU"/>
        </a:p>
      </dgm:t>
    </dgm:pt>
    <dgm:pt modelId="{F5710857-C356-4C09-83AA-F366E4AE8BA7}">
      <dgm:prSet custT="1"/>
      <dgm:spPr/>
      <dgm:t>
        <a:bodyPr/>
        <a:lstStyle/>
        <a:p>
          <a:pPr>
            <a:lnSpc>
              <a:spcPct val="100000"/>
            </a:lnSpc>
            <a:spcAft>
              <a:spcPts val="1000"/>
            </a:spcAft>
          </a:pP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по физике - линейка и непрограммируемый калькулятор;</a:t>
          </a:r>
          <a:endParaRPr lang="ru-RU" sz="1400" kern="1200" dirty="0">
            <a:solidFill>
              <a:srgbClr val="006AB3"/>
            </a:solidFill>
            <a:latin typeface="+mn-lt"/>
            <a:ea typeface="+mn-ea"/>
            <a:cs typeface="+mn-cs"/>
          </a:endParaRPr>
        </a:p>
      </dgm:t>
    </dgm:pt>
    <dgm:pt modelId="{D07AE012-A6D8-4645-8BE4-B61D43F134EC}" type="parTrans" cxnId="{C65E4BD2-6EE1-4B08-B4F4-2BFAF37639EA}">
      <dgm:prSet/>
      <dgm:spPr/>
      <dgm:t>
        <a:bodyPr/>
        <a:lstStyle/>
        <a:p>
          <a:endParaRPr lang="ru-RU"/>
        </a:p>
      </dgm:t>
    </dgm:pt>
    <dgm:pt modelId="{A93B053C-0385-4B10-8530-2ACD943B1D1A}" type="sibTrans" cxnId="{C65E4BD2-6EE1-4B08-B4F4-2BFAF37639EA}">
      <dgm:prSet/>
      <dgm:spPr/>
      <dgm:t>
        <a:bodyPr/>
        <a:lstStyle/>
        <a:p>
          <a:endParaRPr lang="ru-RU"/>
        </a:p>
      </dgm:t>
    </dgm:pt>
    <dgm:pt modelId="{17AE8719-E615-4F7B-9285-1AD1D037CD84}">
      <dgm:prSet custT="1"/>
      <dgm:spPr/>
      <dgm:t>
        <a:bodyPr/>
        <a:lstStyle/>
        <a:p>
          <a:pPr>
            <a:lnSpc>
              <a:spcPct val="100000"/>
            </a:lnSpc>
            <a:spcAft>
              <a:spcPts val="1000"/>
            </a:spcAft>
          </a:pP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по химии - непрограммируемый калькулятор;</a:t>
          </a:r>
          <a:endParaRPr lang="ru-RU" sz="1400" kern="1200" dirty="0">
            <a:solidFill>
              <a:srgbClr val="006AB3"/>
            </a:solidFill>
            <a:latin typeface="+mn-lt"/>
            <a:ea typeface="+mn-ea"/>
            <a:cs typeface="+mn-cs"/>
          </a:endParaRPr>
        </a:p>
      </dgm:t>
    </dgm:pt>
    <dgm:pt modelId="{04C1780B-0EDB-472A-8D9F-49473105550E}" type="parTrans" cxnId="{64AA0266-351D-401E-B430-B6429FE23CA5}">
      <dgm:prSet/>
      <dgm:spPr/>
      <dgm:t>
        <a:bodyPr/>
        <a:lstStyle/>
        <a:p>
          <a:endParaRPr lang="ru-RU"/>
        </a:p>
      </dgm:t>
    </dgm:pt>
    <dgm:pt modelId="{88DA44AF-B15A-4C0D-BE63-23F5A2F46C16}" type="sibTrans" cxnId="{64AA0266-351D-401E-B430-B6429FE23CA5}">
      <dgm:prSet/>
      <dgm:spPr/>
      <dgm:t>
        <a:bodyPr/>
        <a:lstStyle/>
        <a:p>
          <a:endParaRPr lang="ru-RU"/>
        </a:p>
      </dgm:t>
    </dgm:pt>
    <dgm:pt modelId="{5C443C64-9562-40F3-AEE8-A6CCA96EE4F3}">
      <dgm:prSet custT="1"/>
      <dgm:spPr/>
      <dgm:t>
        <a:bodyPr/>
        <a:lstStyle/>
        <a:p>
          <a:pPr>
            <a:lnSpc>
              <a:spcPct val="100000"/>
            </a:lnSpc>
            <a:spcAft>
              <a:spcPts val="1000"/>
            </a:spcAft>
          </a:pP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по географии - линейка, транспортир, непрограммируемый калькулятор</a:t>
          </a:r>
          <a:endParaRPr lang="ru-RU" sz="1400" kern="1200" dirty="0">
            <a:solidFill>
              <a:srgbClr val="006AB3"/>
            </a:solidFill>
            <a:latin typeface="+mn-lt"/>
            <a:ea typeface="+mn-ea"/>
            <a:cs typeface="+mn-cs"/>
          </a:endParaRPr>
        </a:p>
      </dgm:t>
    </dgm:pt>
    <dgm:pt modelId="{A8F94207-EF4D-411F-BFFC-E58BA9B165CF}" type="parTrans" cxnId="{769B29C4-F440-46CB-866D-2A4062365A06}">
      <dgm:prSet/>
      <dgm:spPr/>
      <dgm:t>
        <a:bodyPr/>
        <a:lstStyle/>
        <a:p>
          <a:endParaRPr lang="ru-RU"/>
        </a:p>
      </dgm:t>
    </dgm:pt>
    <dgm:pt modelId="{FAE61647-7A80-4835-827E-83A849BB08F0}" type="sibTrans" cxnId="{769B29C4-F440-46CB-866D-2A4062365A06}">
      <dgm:prSet/>
      <dgm:spPr/>
      <dgm:t>
        <a:bodyPr/>
        <a:lstStyle/>
        <a:p>
          <a:endParaRPr lang="ru-RU"/>
        </a:p>
      </dgm:t>
    </dgm:pt>
    <dgm:pt modelId="{030FC7AB-857C-401D-85EB-E40568B21179}" type="pres">
      <dgm:prSet presAssocID="{F9D89E2D-5BD1-46BA-B386-7AF2CF7F86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022F4C-78F8-4FD4-A919-50EA98E7A4DD}" type="pres">
      <dgm:prSet presAssocID="{FAD9133D-3E86-4CA7-A438-9D8591FE9DB0}" presName="composite" presStyleCnt="0"/>
      <dgm:spPr/>
    </dgm:pt>
    <dgm:pt modelId="{F71442B3-97FD-40BB-8150-0148AB8FC40B}" type="pres">
      <dgm:prSet presAssocID="{FAD9133D-3E86-4CA7-A438-9D8591FE9DB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6A17C-1F24-422A-8EC6-9E2F87C12D73}" type="pres">
      <dgm:prSet presAssocID="{FAD9133D-3E86-4CA7-A438-9D8591FE9DB0}" presName="desTx" presStyleLbl="alignAccFollowNode1" presStyleIdx="0" presStyleCnt="2" custScaleY="100000" custLinFactNeighborX="0" custLinFactNeighborY="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811B2-572C-40CB-8543-36387E7BBF5B}" type="pres">
      <dgm:prSet presAssocID="{17BF0E82-7FF7-4594-8EF8-1F6C79F277CF}" presName="space" presStyleCnt="0"/>
      <dgm:spPr/>
    </dgm:pt>
    <dgm:pt modelId="{A67637CA-EA6B-4383-A96F-EADCF63F126A}" type="pres">
      <dgm:prSet presAssocID="{9345BA08-2473-4BCF-BF0E-38F9F0979FAB}" presName="composite" presStyleCnt="0"/>
      <dgm:spPr/>
    </dgm:pt>
    <dgm:pt modelId="{12A314F1-EAA8-4AAD-A432-5412CEC9DE51}" type="pres">
      <dgm:prSet presAssocID="{9345BA08-2473-4BCF-BF0E-38F9F0979FAB}" presName="parTx" presStyleLbl="alignNode1" presStyleIdx="1" presStyleCnt="2" custLinFactNeighborY="-48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AD9E8-E279-4AD6-B937-6586EE0B50C7}" type="pres">
      <dgm:prSet presAssocID="{9345BA08-2473-4BCF-BF0E-38F9F0979FAB}" presName="desTx" presStyleLbl="alignAccFollowNode1" presStyleIdx="1" presStyleCnt="2" custScaleY="101331" custLinFactNeighborX="272" custLinFactNeighborY="-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5964E0-FC91-47D9-8463-69F91B04B4B8}" srcId="{FAD9133D-3E86-4CA7-A438-9D8591FE9DB0}" destId="{471C5F54-66EB-409D-ACBC-8FBD1FE8BBCB}" srcOrd="3" destOrd="0" parTransId="{7A098999-A3B6-4098-B9CA-7B175F044F0B}" sibTransId="{FE929942-90E2-4D8B-96CA-E0D817092D2C}"/>
    <dgm:cxn modelId="{9E66EAD1-DCC8-417E-82F0-C98F354F7896}" srcId="{FAD9133D-3E86-4CA7-A438-9D8591FE9DB0}" destId="{1D10AB59-5288-437A-B2A8-24B6EE486CC0}" srcOrd="1" destOrd="0" parTransId="{769DA30A-A8C8-4C9E-BFAB-CEA36AE379B4}" sibTransId="{8EE92E23-109A-45D8-B34C-4FC27992E61B}"/>
    <dgm:cxn modelId="{769B29C4-F440-46CB-866D-2A4062365A06}" srcId="{9345BA08-2473-4BCF-BF0E-38F9F0979FAB}" destId="{5C443C64-9562-40F3-AEE8-A6CCA96EE4F3}" srcOrd="3" destOrd="0" parTransId="{A8F94207-EF4D-411F-BFFC-E58BA9B165CF}" sibTransId="{FAE61647-7A80-4835-827E-83A849BB08F0}"/>
    <dgm:cxn modelId="{300C3088-B1BC-4912-AECB-F8BEF85A458C}" srcId="{FAD9133D-3E86-4CA7-A438-9D8591FE9DB0}" destId="{072532D1-9D07-428F-A43E-C482364EB5DD}" srcOrd="0" destOrd="0" parTransId="{13DAE92F-80DD-4C09-9EE6-8EC616F57272}" sibTransId="{69BEDF2D-BCA2-4858-84F6-74DDD3EB11ED}"/>
    <dgm:cxn modelId="{41757728-61DE-48A5-A6B3-0878B5C3A883}" type="presOf" srcId="{072532D1-9D07-428F-A43E-C482364EB5DD}" destId="{B286A17C-1F24-422A-8EC6-9E2F87C12D73}" srcOrd="0" destOrd="0" presId="urn:microsoft.com/office/officeart/2005/8/layout/hList1"/>
    <dgm:cxn modelId="{CA79DF53-E4F4-42D3-B4AA-EB22A2CDC02C}" type="presOf" srcId="{100A4490-BAF2-49E4-980B-6D4DC400D67E}" destId="{B286A17C-1F24-422A-8EC6-9E2F87C12D73}" srcOrd="0" destOrd="2" presId="urn:microsoft.com/office/officeart/2005/8/layout/hList1"/>
    <dgm:cxn modelId="{466857F3-E88B-44A5-B949-EB9709F134E7}" type="presOf" srcId="{1D10AB59-5288-437A-B2A8-24B6EE486CC0}" destId="{B286A17C-1F24-422A-8EC6-9E2F87C12D73}" srcOrd="0" destOrd="1" presId="urn:microsoft.com/office/officeart/2005/8/layout/hList1"/>
    <dgm:cxn modelId="{77069751-C899-408C-A426-1E869104EC1C}" type="presOf" srcId="{5C443C64-9562-40F3-AEE8-A6CCA96EE4F3}" destId="{DFBAD9E8-E279-4AD6-B937-6586EE0B50C7}" srcOrd="0" destOrd="3" presId="urn:microsoft.com/office/officeart/2005/8/layout/hList1"/>
    <dgm:cxn modelId="{C65E4BD2-6EE1-4B08-B4F4-2BFAF37639EA}" srcId="{9345BA08-2473-4BCF-BF0E-38F9F0979FAB}" destId="{F5710857-C356-4C09-83AA-F366E4AE8BA7}" srcOrd="1" destOrd="0" parTransId="{D07AE012-A6D8-4645-8BE4-B61D43F134EC}" sibTransId="{A93B053C-0385-4B10-8530-2ACD943B1D1A}"/>
    <dgm:cxn modelId="{D6C3A74E-51D5-4BA0-A71D-0F74F2D7F1F6}" srcId="{FAD9133D-3E86-4CA7-A438-9D8591FE9DB0}" destId="{100A4490-BAF2-49E4-980B-6D4DC400D67E}" srcOrd="2" destOrd="0" parTransId="{1F2C6E88-1726-4001-8D87-8E755C88EAFD}" sibTransId="{2B2ED332-A2C4-4B21-8E0C-E0441FE0C485}"/>
    <dgm:cxn modelId="{64AA0266-351D-401E-B430-B6429FE23CA5}" srcId="{9345BA08-2473-4BCF-BF0E-38F9F0979FAB}" destId="{17AE8719-E615-4F7B-9285-1AD1D037CD84}" srcOrd="2" destOrd="0" parTransId="{04C1780B-0EDB-472A-8D9F-49473105550E}" sibTransId="{88DA44AF-B15A-4C0D-BE63-23F5A2F46C16}"/>
    <dgm:cxn modelId="{FA745F1B-9768-4D95-8430-E9F15C0390D5}" type="presOf" srcId="{17AE8719-E615-4F7B-9285-1AD1D037CD84}" destId="{DFBAD9E8-E279-4AD6-B937-6586EE0B50C7}" srcOrd="0" destOrd="2" presId="urn:microsoft.com/office/officeart/2005/8/layout/hList1"/>
    <dgm:cxn modelId="{99AD681E-97BA-4CAD-9A0C-9D525173C46C}" type="presOf" srcId="{F5710857-C356-4C09-83AA-F366E4AE8BA7}" destId="{DFBAD9E8-E279-4AD6-B937-6586EE0B50C7}" srcOrd="0" destOrd="1" presId="urn:microsoft.com/office/officeart/2005/8/layout/hList1"/>
    <dgm:cxn modelId="{DAFFE686-F779-430C-8DF4-0A149CCB3C80}" srcId="{F9D89E2D-5BD1-46BA-B386-7AF2CF7F86E4}" destId="{9345BA08-2473-4BCF-BF0E-38F9F0979FAB}" srcOrd="1" destOrd="0" parTransId="{37694719-4F55-4C7C-A9BF-D487A9859A28}" sibTransId="{3DA7CC8E-3851-4725-B7BD-11AD29454399}"/>
    <dgm:cxn modelId="{44663560-A99F-4C95-B72C-5D3E76F99683}" type="presOf" srcId="{F9D89E2D-5BD1-46BA-B386-7AF2CF7F86E4}" destId="{030FC7AB-857C-401D-85EB-E40568B21179}" srcOrd="0" destOrd="0" presId="urn:microsoft.com/office/officeart/2005/8/layout/hList1"/>
    <dgm:cxn modelId="{226CB1B5-799E-4189-8CA4-CDD94993DA75}" srcId="{9345BA08-2473-4BCF-BF0E-38F9F0979FAB}" destId="{922A94E2-5504-488C-8830-35BE6D9D0BBE}" srcOrd="0" destOrd="0" parTransId="{63886B51-9F16-41A2-922C-774B5BB229D5}" sibTransId="{2FCDEFFC-18B0-4F55-B836-7874254DA9B9}"/>
    <dgm:cxn modelId="{8BB3F2E4-D81C-41F5-9BA2-35993F2AC82A}" type="presOf" srcId="{922A94E2-5504-488C-8830-35BE6D9D0BBE}" destId="{DFBAD9E8-E279-4AD6-B937-6586EE0B50C7}" srcOrd="0" destOrd="0" presId="urn:microsoft.com/office/officeart/2005/8/layout/hList1"/>
    <dgm:cxn modelId="{CE37EAA9-D5D2-44EA-AD6F-D5CA8BB7F1CF}" type="presOf" srcId="{9345BA08-2473-4BCF-BF0E-38F9F0979FAB}" destId="{12A314F1-EAA8-4AAD-A432-5412CEC9DE51}" srcOrd="0" destOrd="0" presId="urn:microsoft.com/office/officeart/2005/8/layout/hList1"/>
    <dgm:cxn modelId="{C602D468-541C-4383-B123-1EE29A51AC7F}" type="presOf" srcId="{471C5F54-66EB-409D-ACBC-8FBD1FE8BBCB}" destId="{B286A17C-1F24-422A-8EC6-9E2F87C12D73}" srcOrd="0" destOrd="3" presId="urn:microsoft.com/office/officeart/2005/8/layout/hList1"/>
    <dgm:cxn modelId="{27269F2C-ADDE-41EC-8A8F-C24E74270F69}" type="presOf" srcId="{FAD9133D-3E86-4CA7-A438-9D8591FE9DB0}" destId="{F71442B3-97FD-40BB-8150-0148AB8FC40B}" srcOrd="0" destOrd="0" presId="urn:microsoft.com/office/officeart/2005/8/layout/hList1"/>
    <dgm:cxn modelId="{424A7E8A-21E2-497F-9A2A-11723DCBD019}" srcId="{F9D89E2D-5BD1-46BA-B386-7AF2CF7F86E4}" destId="{FAD9133D-3E86-4CA7-A438-9D8591FE9DB0}" srcOrd="0" destOrd="0" parTransId="{A8208983-1E70-4562-B906-6F6C2607038A}" sibTransId="{17BF0E82-7FF7-4594-8EF8-1F6C79F277CF}"/>
    <dgm:cxn modelId="{760EBEE6-1A85-4B0E-AE0B-4AE47FA6BFC2}" type="presParOf" srcId="{030FC7AB-857C-401D-85EB-E40568B21179}" destId="{D0022F4C-78F8-4FD4-A919-50EA98E7A4DD}" srcOrd="0" destOrd="0" presId="urn:microsoft.com/office/officeart/2005/8/layout/hList1"/>
    <dgm:cxn modelId="{EF962541-0BE0-4D74-B719-1B8CF0386F62}" type="presParOf" srcId="{D0022F4C-78F8-4FD4-A919-50EA98E7A4DD}" destId="{F71442B3-97FD-40BB-8150-0148AB8FC40B}" srcOrd="0" destOrd="0" presId="urn:microsoft.com/office/officeart/2005/8/layout/hList1"/>
    <dgm:cxn modelId="{1CD67C19-46E2-4E95-A349-6EC24E16B63E}" type="presParOf" srcId="{D0022F4C-78F8-4FD4-A919-50EA98E7A4DD}" destId="{B286A17C-1F24-422A-8EC6-9E2F87C12D73}" srcOrd="1" destOrd="0" presId="urn:microsoft.com/office/officeart/2005/8/layout/hList1"/>
    <dgm:cxn modelId="{79A7EAFB-FC12-4E8A-90C3-03095E4A8D1F}" type="presParOf" srcId="{030FC7AB-857C-401D-85EB-E40568B21179}" destId="{35F811B2-572C-40CB-8543-36387E7BBF5B}" srcOrd="1" destOrd="0" presId="urn:microsoft.com/office/officeart/2005/8/layout/hList1"/>
    <dgm:cxn modelId="{5A459083-AC76-4269-AEFA-32D28F19232F}" type="presParOf" srcId="{030FC7AB-857C-401D-85EB-E40568B21179}" destId="{A67637CA-EA6B-4383-A96F-EADCF63F126A}" srcOrd="2" destOrd="0" presId="urn:microsoft.com/office/officeart/2005/8/layout/hList1"/>
    <dgm:cxn modelId="{86E49F92-35FE-4F79-AE76-6FA3F1FC98C4}" type="presParOf" srcId="{A67637CA-EA6B-4383-A96F-EADCF63F126A}" destId="{12A314F1-EAA8-4AAD-A432-5412CEC9DE51}" srcOrd="0" destOrd="0" presId="urn:microsoft.com/office/officeart/2005/8/layout/hList1"/>
    <dgm:cxn modelId="{588BAB6B-EC8A-426C-AA9B-7B8E6E015DE9}" type="presParOf" srcId="{A67637CA-EA6B-4383-A96F-EADCF63F126A}" destId="{DFBAD9E8-E279-4AD6-B937-6586EE0B50C7}" srcOrd="1" destOrd="0" presId="urn:microsoft.com/office/officeart/2005/8/layout/hList1"/>
  </dgm:cxnLst>
  <dgm:bg/>
  <dgm:whole>
    <a:ln>
      <a:solidFill>
        <a:srgbClr val="006AB3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D89E2D-5BD1-46BA-B386-7AF2CF7F86E4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AD9133D-3E86-4CA7-A438-9D8591FE9DB0}">
      <dgm:prSet phldrT="[Текст]" custT="1"/>
      <dgm:spPr>
        <a:solidFill>
          <a:srgbClr val="006AB3"/>
        </a:solidFill>
      </dgm:spPr>
      <dgm:t>
        <a:bodyPr/>
        <a:lstStyle/>
        <a:p>
          <a:pPr>
            <a:lnSpc>
              <a:spcPct val="100000"/>
            </a:lnSpc>
            <a:spcAft>
              <a:spcPts val="1000"/>
            </a:spcAft>
          </a:pPr>
          <a:r>
            <a:rPr lang="ru-RU" sz="1600" b="1" dirty="0" smtClean="0">
              <a:solidFill>
                <a:schemeClr val="bg1"/>
              </a:solidFill>
            </a:rPr>
            <a:t>Продолжительность ГВЭ</a:t>
          </a:r>
          <a:endParaRPr lang="ru-RU" sz="1600" b="1" dirty="0">
            <a:solidFill>
              <a:schemeClr val="bg1"/>
            </a:solidFill>
          </a:endParaRPr>
        </a:p>
      </dgm:t>
    </dgm:pt>
    <dgm:pt modelId="{A8208983-1E70-4562-B906-6F6C2607038A}" type="parTrans" cxnId="{424A7E8A-21E2-497F-9A2A-11723DCBD019}">
      <dgm:prSet/>
      <dgm:spPr/>
      <dgm:t>
        <a:bodyPr/>
        <a:lstStyle/>
        <a:p>
          <a:endParaRPr lang="ru-RU"/>
        </a:p>
      </dgm:t>
    </dgm:pt>
    <dgm:pt modelId="{17BF0E82-7FF7-4594-8EF8-1F6C79F277CF}" type="sibTrans" cxnId="{424A7E8A-21E2-497F-9A2A-11723DCBD019}">
      <dgm:prSet/>
      <dgm:spPr/>
      <dgm:t>
        <a:bodyPr/>
        <a:lstStyle/>
        <a:p>
          <a:endParaRPr lang="ru-RU"/>
        </a:p>
      </dgm:t>
    </dgm:pt>
    <dgm:pt modelId="{9345BA08-2473-4BCF-BF0E-38F9F0979FAB}">
      <dgm:prSet custT="1"/>
      <dgm:spPr>
        <a:solidFill>
          <a:srgbClr val="006AB3"/>
        </a:solidFill>
      </dgm:spPr>
      <dgm:t>
        <a:bodyPr/>
        <a:lstStyle/>
        <a:p>
          <a:pPr>
            <a:lnSpc>
              <a:spcPct val="100000"/>
            </a:lnSpc>
            <a:spcAft>
              <a:spcPts val="1000"/>
            </a:spcAft>
          </a:pPr>
          <a:r>
            <a:rPr lang="ru-RU" sz="1600" b="1" dirty="0" smtClean="0">
              <a:solidFill>
                <a:schemeClr val="bg1"/>
              </a:solidFill>
            </a:rPr>
            <a:t>Средства обучения и воспитания, использующиеся при проведении ГВЭ </a:t>
          </a:r>
          <a:endParaRPr lang="ru-RU" sz="1600" b="1" dirty="0">
            <a:solidFill>
              <a:schemeClr val="bg1"/>
            </a:solidFill>
          </a:endParaRPr>
        </a:p>
      </dgm:t>
    </dgm:pt>
    <dgm:pt modelId="{37694719-4F55-4C7C-A9BF-D487A9859A28}" type="parTrans" cxnId="{DAFFE686-F779-430C-8DF4-0A149CCB3C80}">
      <dgm:prSet/>
      <dgm:spPr/>
      <dgm:t>
        <a:bodyPr/>
        <a:lstStyle/>
        <a:p>
          <a:endParaRPr lang="ru-RU"/>
        </a:p>
      </dgm:t>
    </dgm:pt>
    <dgm:pt modelId="{3DA7CC8E-3851-4725-B7BD-11AD29454399}" type="sibTrans" cxnId="{DAFFE686-F779-430C-8DF4-0A149CCB3C80}">
      <dgm:prSet/>
      <dgm:spPr/>
      <dgm:t>
        <a:bodyPr/>
        <a:lstStyle/>
        <a:p>
          <a:endParaRPr lang="ru-RU"/>
        </a:p>
      </dgm:t>
    </dgm:pt>
    <dgm:pt modelId="{072532D1-9D07-428F-A43E-C482364EB5D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по математике и русскому языку </a:t>
          </a:r>
          <a:b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</a:b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3 часа 55 минут;</a:t>
          </a:r>
          <a:endParaRPr lang="ru-RU" sz="1400" b="0" kern="1200" dirty="0">
            <a:solidFill>
              <a:srgbClr val="006AB3"/>
            </a:solidFill>
            <a:latin typeface="+mn-lt"/>
            <a:ea typeface="+mn-ea"/>
            <a:cs typeface="Arial" charset="0"/>
          </a:endParaRPr>
        </a:p>
      </dgm:t>
    </dgm:pt>
    <dgm:pt modelId="{13DAE92F-80DD-4C09-9EE6-8EC616F57272}" type="parTrans" cxnId="{300C3088-B1BC-4912-AECB-F8BEF85A458C}">
      <dgm:prSet/>
      <dgm:spPr/>
      <dgm:t>
        <a:bodyPr/>
        <a:lstStyle/>
        <a:p>
          <a:endParaRPr lang="ru-RU"/>
        </a:p>
      </dgm:t>
    </dgm:pt>
    <dgm:pt modelId="{69BEDF2D-BCA2-4858-84F6-74DDD3EB11ED}" type="sibTrans" cxnId="{300C3088-B1BC-4912-AECB-F8BEF85A458C}">
      <dgm:prSet/>
      <dgm:spPr/>
      <dgm:t>
        <a:bodyPr/>
        <a:lstStyle/>
        <a:p>
          <a:endParaRPr lang="ru-RU"/>
        </a:p>
      </dgm:t>
    </dgm:pt>
    <dgm:pt modelId="{922A94E2-5504-488C-8830-35BE6D9D0BBE}">
      <dgm:prSet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по русскому языку - орфографические и толковые словари;</a:t>
          </a:r>
          <a:endParaRPr lang="ru-RU" sz="1400" b="0" kern="1200" dirty="0">
            <a:solidFill>
              <a:srgbClr val="006AB3"/>
            </a:solidFill>
            <a:latin typeface="+mn-lt"/>
            <a:ea typeface="+mn-ea"/>
            <a:cs typeface="Arial" charset="0"/>
          </a:endParaRPr>
        </a:p>
      </dgm:t>
    </dgm:pt>
    <dgm:pt modelId="{63886B51-9F16-41A2-922C-774B5BB229D5}" type="parTrans" cxnId="{226CB1B5-799E-4189-8CA4-CDD94993DA75}">
      <dgm:prSet/>
      <dgm:spPr/>
      <dgm:t>
        <a:bodyPr/>
        <a:lstStyle/>
        <a:p>
          <a:endParaRPr lang="ru-RU"/>
        </a:p>
      </dgm:t>
    </dgm:pt>
    <dgm:pt modelId="{2FCDEFFC-18B0-4F55-B836-7874254DA9B9}" type="sibTrans" cxnId="{226CB1B5-799E-4189-8CA4-CDD94993DA75}">
      <dgm:prSet/>
      <dgm:spPr/>
      <dgm:t>
        <a:bodyPr/>
        <a:lstStyle/>
        <a:p>
          <a:endParaRPr lang="ru-RU"/>
        </a:p>
      </dgm:t>
    </dgm:pt>
    <dgm:pt modelId="{C1948A1D-B685-4CA5-8BB6-6E791023F3B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по обществознанию</a:t>
          </a:r>
          <a:b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</a:b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3 часа 55 минут;</a:t>
          </a:r>
          <a:endParaRPr lang="ru-RU" sz="1400" b="0" kern="1200" dirty="0">
            <a:solidFill>
              <a:srgbClr val="006AB3"/>
            </a:solidFill>
            <a:latin typeface="+mn-lt"/>
            <a:ea typeface="+mn-ea"/>
            <a:cs typeface="Arial" charset="0"/>
          </a:endParaRPr>
        </a:p>
      </dgm:t>
    </dgm:pt>
    <dgm:pt modelId="{C3C69A9C-6FAF-40D6-B017-84A3E0AEAA8D}" type="parTrans" cxnId="{6FAAACBA-BCBD-4EC6-B936-DAD4F42148BA}">
      <dgm:prSet/>
      <dgm:spPr/>
      <dgm:t>
        <a:bodyPr/>
        <a:lstStyle/>
        <a:p>
          <a:endParaRPr lang="ru-RU"/>
        </a:p>
      </dgm:t>
    </dgm:pt>
    <dgm:pt modelId="{3DC265FC-5C52-4674-BAE9-A9A2E9F6A183}" type="sibTrans" cxnId="{6FAAACBA-BCBD-4EC6-B936-DAD4F42148BA}">
      <dgm:prSet/>
      <dgm:spPr/>
      <dgm:t>
        <a:bodyPr/>
        <a:lstStyle/>
        <a:p>
          <a:endParaRPr lang="ru-RU"/>
        </a:p>
      </dgm:t>
    </dgm:pt>
    <dgm:pt modelId="{36DFCFAD-D572-46B2-8E5C-1D5ABDFC3B2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по физике, иностранным языкам (английский, французский, немецкий, испанский)  </a:t>
          </a:r>
          <a:b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</a:b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3 часа 30 минут;</a:t>
          </a:r>
          <a:endParaRPr lang="ru-RU" sz="1400" b="0" kern="1200" dirty="0">
            <a:solidFill>
              <a:srgbClr val="006AB3"/>
            </a:solidFill>
            <a:latin typeface="+mn-lt"/>
            <a:ea typeface="+mn-ea"/>
            <a:cs typeface="Arial" charset="0"/>
          </a:endParaRPr>
        </a:p>
      </dgm:t>
    </dgm:pt>
    <dgm:pt modelId="{B245A043-A394-48C7-A22A-AC8B36351BC7}" type="parTrans" cxnId="{C47B1FD5-7C80-4DA1-AEBD-8AEC09593DE6}">
      <dgm:prSet/>
      <dgm:spPr/>
      <dgm:t>
        <a:bodyPr/>
        <a:lstStyle/>
        <a:p>
          <a:endParaRPr lang="ru-RU"/>
        </a:p>
      </dgm:t>
    </dgm:pt>
    <dgm:pt modelId="{3481B879-CD1D-4C3B-8781-E1E9640AAB82}" type="sibTrans" cxnId="{C47B1FD5-7C80-4DA1-AEBD-8AEC09593DE6}">
      <dgm:prSet/>
      <dgm:spPr/>
      <dgm:t>
        <a:bodyPr/>
        <a:lstStyle/>
        <a:p>
          <a:endParaRPr lang="ru-RU"/>
        </a:p>
      </dgm:t>
    </dgm:pt>
    <dgm:pt modelId="{BCC69AEC-93B5-418E-B7FB-FB9C054798D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по биологии, истории и литературе</a:t>
          </a:r>
          <a:b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</a:b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3 часа;</a:t>
          </a:r>
          <a:endParaRPr lang="ru-RU" sz="1400" b="0" kern="1200" dirty="0">
            <a:solidFill>
              <a:srgbClr val="006AB3"/>
            </a:solidFill>
            <a:latin typeface="+mn-lt"/>
            <a:ea typeface="+mn-ea"/>
            <a:cs typeface="Arial" charset="0"/>
          </a:endParaRPr>
        </a:p>
      </dgm:t>
    </dgm:pt>
    <dgm:pt modelId="{767E8F10-A152-4FC4-B96D-9F9BDF7BDD72}" type="parTrans" cxnId="{70B78792-4428-47B3-A1D4-4968EF553052}">
      <dgm:prSet/>
      <dgm:spPr/>
      <dgm:t>
        <a:bodyPr/>
        <a:lstStyle/>
        <a:p>
          <a:endParaRPr lang="ru-RU"/>
        </a:p>
      </dgm:t>
    </dgm:pt>
    <dgm:pt modelId="{9AD6DCC9-872B-487C-B6CB-6EC167949C0B}" type="sibTrans" cxnId="{70B78792-4428-47B3-A1D4-4968EF553052}">
      <dgm:prSet/>
      <dgm:spPr/>
      <dgm:t>
        <a:bodyPr/>
        <a:lstStyle/>
        <a:p>
          <a:endParaRPr lang="ru-RU"/>
        </a:p>
      </dgm:t>
    </dgm:pt>
    <dgm:pt modelId="{F5D75240-FA92-4D93-B612-B2EF80B21E1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по географии</a:t>
          </a:r>
          <a:b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</a:b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2 часа 30 минут;</a:t>
          </a:r>
          <a:endParaRPr lang="ru-RU" sz="1400" b="0" kern="1200" dirty="0">
            <a:solidFill>
              <a:srgbClr val="006AB3"/>
            </a:solidFill>
            <a:latin typeface="+mn-lt"/>
            <a:ea typeface="+mn-ea"/>
            <a:cs typeface="Arial" charset="0"/>
          </a:endParaRPr>
        </a:p>
      </dgm:t>
    </dgm:pt>
    <dgm:pt modelId="{9A0A48DB-2BDF-4364-95F9-A1A32D369BFB}" type="parTrans" cxnId="{695C83AE-64B2-44EF-9F40-057B133A841A}">
      <dgm:prSet/>
      <dgm:spPr/>
      <dgm:t>
        <a:bodyPr/>
        <a:lstStyle/>
        <a:p>
          <a:endParaRPr lang="ru-RU"/>
        </a:p>
      </dgm:t>
    </dgm:pt>
    <dgm:pt modelId="{95C0BF75-F3A2-455C-8F6F-D2A9B33E6D4C}" type="sibTrans" cxnId="{695C83AE-64B2-44EF-9F40-057B133A841A}">
      <dgm:prSet/>
      <dgm:spPr/>
      <dgm:t>
        <a:bodyPr/>
        <a:lstStyle/>
        <a:p>
          <a:endParaRPr lang="ru-RU"/>
        </a:p>
      </dgm:t>
    </dgm:pt>
    <dgm:pt modelId="{105F849D-A1DB-47D4-8211-4AEADCFE5AE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по химии, информатике и информационно-коммуникационным технологиям (ИКТ)</a:t>
          </a:r>
          <a:b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</a:b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2 часа</a:t>
          </a:r>
          <a:endParaRPr lang="ru-RU" sz="1400" b="0" kern="1200" dirty="0">
            <a:solidFill>
              <a:srgbClr val="006AB3"/>
            </a:solidFill>
            <a:latin typeface="+mn-lt"/>
            <a:ea typeface="+mn-ea"/>
            <a:cs typeface="Arial" charset="0"/>
          </a:endParaRPr>
        </a:p>
      </dgm:t>
    </dgm:pt>
    <dgm:pt modelId="{AC045AA9-F544-42F5-B7CF-D04892F2B424}" type="parTrans" cxnId="{9EC078B1-7813-418D-85A4-79D6C589593D}">
      <dgm:prSet/>
      <dgm:spPr/>
      <dgm:t>
        <a:bodyPr/>
        <a:lstStyle/>
        <a:p>
          <a:endParaRPr lang="ru-RU"/>
        </a:p>
      </dgm:t>
    </dgm:pt>
    <dgm:pt modelId="{0449A3BA-E533-4697-8396-18A28FB6515B}" type="sibTrans" cxnId="{9EC078B1-7813-418D-85A4-79D6C589593D}">
      <dgm:prSet/>
      <dgm:spPr/>
      <dgm:t>
        <a:bodyPr/>
        <a:lstStyle/>
        <a:p>
          <a:endParaRPr lang="ru-RU"/>
        </a:p>
      </dgm:t>
    </dgm:pt>
    <dgm:pt modelId="{336E2866-2214-46A7-856E-8FDEF7E45AD0}">
      <dgm:prSet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по математике – линейка;</a:t>
          </a:r>
        </a:p>
      </dgm:t>
    </dgm:pt>
    <dgm:pt modelId="{6E6B59B2-4566-4454-8F98-A765B7EFC691}" type="parTrans" cxnId="{15237322-C17E-48CF-A600-BAE9B8E5BE06}">
      <dgm:prSet/>
      <dgm:spPr/>
      <dgm:t>
        <a:bodyPr/>
        <a:lstStyle/>
        <a:p>
          <a:endParaRPr lang="ru-RU"/>
        </a:p>
      </dgm:t>
    </dgm:pt>
    <dgm:pt modelId="{E3C96B8D-1CD4-46EC-AD26-B4BBD9C79E67}" type="sibTrans" cxnId="{15237322-C17E-48CF-A600-BAE9B8E5BE06}">
      <dgm:prSet/>
      <dgm:spPr/>
      <dgm:t>
        <a:bodyPr/>
        <a:lstStyle/>
        <a:p>
          <a:endParaRPr lang="ru-RU"/>
        </a:p>
      </dgm:t>
    </dgm:pt>
    <dgm:pt modelId="{863535FF-14FD-4B24-A9AA-3FAEEDF567FB}">
      <dgm:prSet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по физике - непрограммируемый калькулятор, линейка;</a:t>
          </a:r>
        </a:p>
      </dgm:t>
    </dgm:pt>
    <dgm:pt modelId="{0E3A9099-B653-4A48-9E4E-EF0886A939C6}" type="parTrans" cxnId="{26F63294-CE4C-4024-9E6C-8FD9EBE13379}">
      <dgm:prSet/>
      <dgm:spPr/>
      <dgm:t>
        <a:bodyPr/>
        <a:lstStyle/>
        <a:p>
          <a:endParaRPr lang="ru-RU"/>
        </a:p>
      </dgm:t>
    </dgm:pt>
    <dgm:pt modelId="{2FA239D2-48E6-4F9C-9C19-8B0A0E495F1E}" type="sibTrans" cxnId="{26F63294-CE4C-4024-9E6C-8FD9EBE13379}">
      <dgm:prSet/>
      <dgm:spPr/>
      <dgm:t>
        <a:bodyPr/>
        <a:lstStyle/>
        <a:p>
          <a:endParaRPr lang="ru-RU"/>
        </a:p>
      </dgm:t>
    </dgm:pt>
    <dgm:pt modelId="{EFC852E8-472D-48E2-9D8F-F60E794C478F}">
      <dgm:prSet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по географии и химии - непрограммируемый калькулятор</a:t>
          </a:r>
          <a:endParaRPr lang="ru-RU" sz="1400" b="0" kern="1200" dirty="0">
            <a:solidFill>
              <a:srgbClr val="006AB3"/>
            </a:solidFill>
            <a:latin typeface="+mn-lt"/>
            <a:ea typeface="+mn-ea"/>
            <a:cs typeface="Arial" charset="0"/>
          </a:endParaRPr>
        </a:p>
      </dgm:t>
    </dgm:pt>
    <dgm:pt modelId="{4D03C2ED-C5A9-4220-ADA2-7F4AE646E94B}" type="parTrans" cxnId="{2AB47625-D4CB-4770-B925-8FD3A4408804}">
      <dgm:prSet/>
      <dgm:spPr/>
      <dgm:t>
        <a:bodyPr/>
        <a:lstStyle/>
        <a:p>
          <a:endParaRPr lang="ru-RU"/>
        </a:p>
      </dgm:t>
    </dgm:pt>
    <dgm:pt modelId="{4820AB36-47A4-4AF1-971C-F58D2ED84855}" type="sibTrans" cxnId="{2AB47625-D4CB-4770-B925-8FD3A4408804}">
      <dgm:prSet/>
      <dgm:spPr/>
      <dgm:t>
        <a:bodyPr/>
        <a:lstStyle/>
        <a:p>
          <a:endParaRPr lang="ru-RU"/>
        </a:p>
      </dgm:t>
    </dgm:pt>
    <dgm:pt modelId="{12DA9730-718F-4F32-A3A1-9439E1A6940B}">
      <dgm:prSet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по географии – атласы для 7, 8, 9, 10 классов</a:t>
          </a:r>
          <a:endParaRPr lang="ru-RU" sz="1400" b="0" kern="1200" dirty="0">
            <a:solidFill>
              <a:srgbClr val="006AB3"/>
            </a:solidFill>
            <a:latin typeface="+mn-lt"/>
            <a:ea typeface="+mn-ea"/>
            <a:cs typeface="Arial" charset="0"/>
          </a:endParaRPr>
        </a:p>
      </dgm:t>
    </dgm:pt>
    <dgm:pt modelId="{BC9F9305-DBD1-4E7D-B29E-E95968C4F341}" type="parTrans" cxnId="{B582909D-7778-40E0-BA8C-14197455A484}">
      <dgm:prSet/>
      <dgm:spPr/>
    </dgm:pt>
    <dgm:pt modelId="{31486D06-19BD-4232-B6A9-3B0CDBB3B142}" type="sibTrans" cxnId="{B582909D-7778-40E0-BA8C-14197455A484}">
      <dgm:prSet/>
      <dgm:spPr/>
    </dgm:pt>
    <dgm:pt modelId="{030FC7AB-857C-401D-85EB-E40568B21179}" type="pres">
      <dgm:prSet presAssocID="{F9D89E2D-5BD1-46BA-B386-7AF2CF7F86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022F4C-78F8-4FD4-A919-50EA98E7A4DD}" type="pres">
      <dgm:prSet presAssocID="{FAD9133D-3E86-4CA7-A438-9D8591FE9DB0}" presName="composite" presStyleCnt="0"/>
      <dgm:spPr/>
    </dgm:pt>
    <dgm:pt modelId="{F71442B3-97FD-40BB-8150-0148AB8FC40B}" type="pres">
      <dgm:prSet presAssocID="{FAD9133D-3E86-4CA7-A438-9D8591FE9DB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6A17C-1F24-422A-8EC6-9E2F87C12D73}" type="pres">
      <dgm:prSet presAssocID="{FAD9133D-3E86-4CA7-A438-9D8591FE9DB0}" presName="desTx" presStyleLbl="alignAccFollowNode1" presStyleIdx="0" presStyleCnt="2" custLinFactNeighborX="0" custLinFactNeighborY="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811B2-572C-40CB-8543-36387E7BBF5B}" type="pres">
      <dgm:prSet presAssocID="{17BF0E82-7FF7-4594-8EF8-1F6C79F277CF}" presName="space" presStyleCnt="0"/>
      <dgm:spPr/>
    </dgm:pt>
    <dgm:pt modelId="{A67637CA-EA6B-4383-A96F-EADCF63F126A}" type="pres">
      <dgm:prSet presAssocID="{9345BA08-2473-4BCF-BF0E-38F9F0979FAB}" presName="composite" presStyleCnt="0"/>
      <dgm:spPr/>
    </dgm:pt>
    <dgm:pt modelId="{12A314F1-EAA8-4AAD-A432-5412CEC9DE51}" type="pres">
      <dgm:prSet presAssocID="{9345BA08-2473-4BCF-BF0E-38F9F0979FAB}" presName="parTx" presStyleLbl="alignNode1" presStyleIdx="1" presStyleCnt="2" custLinFactNeighborY="-48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AD9E8-E279-4AD6-B937-6586EE0B50C7}" type="pres">
      <dgm:prSet presAssocID="{9345BA08-2473-4BCF-BF0E-38F9F0979FAB}" presName="desTx" presStyleLbl="alignAccFollowNode1" presStyleIdx="1" presStyleCnt="2" custLinFactNeighborX="272" custLinFactNeighborY="-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C078B1-7813-418D-85A4-79D6C589593D}" srcId="{FAD9133D-3E86-4CA7-A438-9D8591FE9DB0}" destId="{105F849D-A1DB-47D4-8211-4AEADCFE5AEE}" srcOrd="5" destOrd="0" parTransId="{AC045AA9-F544-42F5-B7CF-D04892F2B424}" sibTransId="{0449A3BA-E533-4697-8396-18A28FB6515B}"/>
    <dgm:cxn modelId="{A0655C75-6C1E-4A7E-9F88-800F1546EA7F}" type="presOf" srcId="{FAD9133D-3E86-4CA7-A438-9D8591FE9DB0}" destId="{F71442B3-97FD-40BB-8150-0148AB8FC40B}" srcOrd="0" destOrd="0" presId="urn:microsoft.com/office/officeart/2005/8/layout/hList1"/>
    <dgm:cxn modelId="{300C3088-B1BC-4912-AECB-F8BEF85A458C}" srcId="{FAD9133D-3E86-4CA7-A438-9D8591FE9DB0}" destId="{072532D1-9D07-428F-A43E-C482364EB5DD}" srcOrd="0" destOrd="0" parTransId="{13DAE92F-80DD-4C09-9EE6-8EC616F57272}" sibTransId="{69BEDF2D-BCA2-4858-84F6-74DDD3EB11ED}"/>
    <dgm:cxn modelId="{CE1EAA19-EC0D-4BB4-831F-E65C5BF2A63D}" type="presOf" srcId="{EFC852E8-472D-48E2-9D8F-F60E794C478F}" destId="{DFBAD9E8-E279-4AD6-B937-6586EE0B50C7}" srcOrd="0" destOrd="3" presId="urn:microsoft.com/office/officeart/2005/8/layout/hList1"/>
    <dgm:cxn modelId="{F72E773D-B796-4443-B766-6A1B895A7994}" type="presOf" srcId="{12DA9730-718F-4F32-A3A1-9439E1A6940B}" destId="{DFBAD9E8-E279-4AD6-B937-6586EE0B50C7}" srcOrd="0" destOrd="4" presId="urn:microsoft.com/office/officeart/2005/8/layout/hList1"/>
    <dgm:cxn modelId="{9218CB46-C0D1-4E9B-A4D9-192B6FC98070}" type="presOf" srcId="{105F849D-A1DB-47D4-8211-4AEADCFE5AEE}" destId="{B286A17C-1F24-422A-8EC6-9E2F87C12D73}" srcOrd="0" destOrd="5" presId="urn:microsoft.com/office/officeart/2005/8/layout/hList1"/>
    <dgm:cxn modelId="{2AB47625-D4CB-4770-B925-8FD3A4408804}" srcId="{9345BA08-2473-4BCF-BF0E-38F9F0979FAB}" destId="{EFC852E8-472D-48E2-9D8F-F60E794C478F}" srcOrd="3" destOrd="0" parTransId="{4D03C2ED-C5A9-4220-ADA2-7F4AE646E94B}" sibTransId="{4820AB36-47A4-4AF1-971C-F58D2ED84855}"/>
    <dgm:cxn modelId="{70B78792-4428-47B3-A1D4-4968EF553052}" srcId="{FAD9133D-3E86-4CA7-A438-9D8591FE9DB0}" destId="{BCC69AEC-93B5-418E-B7FB-FB9C054798D0}" srcOrd="3" destOrd="0" parTransId="{767E8F10-A152-4FC4-B96D-9F9BDF7BDD72}" sibTransId="{9AD6DCC9-872B-487C-B6CB-6EC167949C0B}"/>
    <dgm:cxn modelId="{379660DA-001C-4B81-B981-096EE01B48BF}" type="presOf" srcId="{922A94E2-5504-488C-8830-35BE6D9D0BBE}" destId="{DFBAD9E8-E279-4AD6-B937-6586EE0B50C7}" srcOrd="0" destOrd="0" presId="urn:microsoft.com/office/officeart/2005/8/layout/hList1"/>
    <dgm:cxn modelId="{48915284-3BA8-40A0-8634-DCDF808BC62A}" type="presOf" srcId="{336E2866-2214-46A7-856E-8FDEF7E45AD0}" destId="{DFBAD9E8-E279-4AD6-B937-6586EE0B50C7}" srcOrd="0" destOrd="1" presId="urn:microsoft.com/office/officeart/2005/8/layout/hList1"/>
    <dgm:cxn modelId="{64D63394-CCD7-4ACA-92EC-47D7D7B18E66}" type="presOf" srcId="{36DFCFAD-D572-46B2-8E5C-1D5ABDFC3B24}" destId="{B286A17C-1F24-422A-8EC6-9E2F87C12D73}" srcOrd="0" destOrd="2" presId="urn:microsoft.com/office/officeart/2005/8/layout/hList1"/>
    <dgm:cxn modelId="{23634047-7EF4-44FE-AE51-91416E836BFE}" type="presOf" srcId="{F9D89E2D-5BD1-46BA-B386-7AF2CF7F86E4}" destId="{030FC7AB-857C-401D-85EB-E40568B21179}" srcOrd="0" destOrd="0" presId="urn:microsoft.com/office/officeart/2005/8/layout/hList1"/>
    <dgm:cxn modelId="{B582909D-7778-40E0-BA8C-14197455A484}" srcId="{9345BA08-2473-4BCF-BF0E-38F9F0979FAB}" destId="{12DA9730-718F-4F32-A3A1-9439E1A6940B}" srcOrd="4" destOrd="0" parTransId="{BC9F9305-DBD1-4E7D-B29E-E95968C4F341}" sibTransId="{31486D06-19BD-4232-B6A9-3B0CDBB3B142}"/>
    <dgm:cxn modelId="{9E5F56AC-8494-4112-9251-90CD77C2FCE5}" type="presOf" srcId="{C1948A1D-B685-4CA5-8BB6-6E791023F3B2}" destId="{B286A17C-1F24-422A-8EC6-9E2F87C12D73}" srcOrd="0" destOrd="1" presId="urn:microsoft.com/office/officeart/2005/8/layout/hList1"/>
    <dgm:cxn modelId="{C42087E0-698D-4DE3-9969-22A4902A61A0}" type="presOf" srcId="{9345BA08-2473-4BCF-BF0E-38F9F0979FAB}" destId="{12A314F1-EAA8-4AAD-A432-5412CEC9DE51}" srcOrd="0" destOrd="0" presId="urn:microsoft.com/office/officeart/2005/8/layout/hList1"/>
    <dgm:cxn modelId="{C47B1FD5-7C80-4DA1-AEBD-8AEC09593DE6}" srcId="{FAD9133D-3E86-4CA7-A438-9D8591FE9DB0}" destId="{36DFCFAD-D572-46B2-8E5C-1D5ABDFC3B24}" srcOrd="2" destOrd="0" parTransId="{B245A043-A394-48C7-A22A-AC8B36351BC7}" sibTransId="{3481B879-CD1D-4C3B-8781-E1E9640AAB82}"/>
    <dgm:cxn modelId="{6FAAACBA-BCBD-4EC6-B936-DAD4F42148BA}" srcId="{FAD9133D-3E86-4CA7-A438-9D8591FE9DB0}" destId="{C1948A1D-B685-4CA5-8BB6-6E791023F3B2}" srcOrd="1" destOrd="0" parTransId="{C3C69A9C-6FAF-40D6-B017-84A3E0AEAA8D}" sibTransId="{3DC265FC-5C52-4674-BAE9-A9A2E9F6A183}"/>
    <dgm:cxn modelId="{B1EBAB98-59C4-499A-8398-35C04F21CDC0}" type="presOf" srcId="{BCC69AEC-93B5-418E-B7FB-FB9C054798D0}" destId="{B286A17C-1F24-422A-8EC6-9E2F87C12D73}" srcOrd="0" destOrd="3" presId="urn:microsoft.com/office/officeart/2005/8/layout/hList1"/>
    <dgm:cxn modelId="{DAFFE686-F779-430C-8DF4-0A149CCB3C80}" srcId="{F9D89E2D-5BD1-46BA-B386-7AF2CF7F86E4}" destId="{9345BA08-2473-4BCF-BF0E-38F9F0979FAB}" srcOrd="1" destOrd="0" parTransId="{37694719-4F55-4C7C-A9BF-D487A9859A28}" sibTransId="{3DA7CC8E-3851-4725-B7BD-11AD29454399}"/>
    <dgm:cxn modelId="{D4F1620A-B149-40B5-8C38-3D1B506DAB96}" type="presOf" srcId="{072532D1-9D07-428F-A43E-C482364EB5DD}" destId="{B286A17C-1F24-422A-8EC6-9E2F87C12D73}" srcOrd="0" destOrd="0" presId="urn:microsoft.com/office/officeart/2005/8/layout/hList1"/>
    <dgm:cxn modelId="{29F859BD-4EC7-4E4F-9F17-389F1D4B221E}" type="presOf" srcId="{F5D75240-FA92-4D93-B612-B2EF80B21E1F}" destId="{B286A17C-1F24-422A-8EC6-9E2F87C12D73}" srcOrd="0" destOrd="4" presId="urn:microsoft.com/office/officeart/2005/8/layout/hList1"/>
    <dgm:cxn modelId="{226CB1B5-799E-4189-8CA4-CDD94993DA75}" srcId="{9345BA08-2473-4BCF-BF0E-38F9F0979FAB}" destId="{922A94E2-5504-488C-8830-35BE6D9D0BBE}" srcOrd="0" destOrd="0" parTransId="{63886B51-9F16-41A2-922C-774B5BB229D5}" sibTransId="{2FCDEFFC-18B0-4F55-B836-7874254DA9B9}"/>
    <dgm:cxn modelId="{6C18E58C-AF2A-4768-BD2E-FDFAC8D2490C}" type="presOf" srcId="{863535FF-14FD-4B24-A9AA-3FAEEDF567FB}" destId="{DFBAD9E8-E279-4AD6-B937-6586EE0B50C7}" srcOrd="0" destOrd="2" presId="urn:microsoft.com/office/officeart/2005/8/layout/hList1"/>
    <dgm:cxn modelId="{15237322-C17E-48CF-A600-BAE9B8E5BE06}" srcId="{9345BA08-2473-4BCF-BF0E-38F9F0979FAB}" destId="{336E2866-2214-46A7-856E-8FDEF7E45AD0}" srcOrd="1" destOrd="0" parTransId="{6E6B59B2-4566-4454-8F98-A765B7EFC691}" sibTransId="{E3C96B8D-1CD4-46EC-AD26-B4BBD9C79E67}"/>
    <dgm:cxn modelId="{26F63294-CE4C-4024-9E6C-8FD9EBE13379}" srcId="{9345BA08-2473-4BCF-BF0E-38F9F0979FAB}" destId="{863535FF-14FD-4B24-A9AA-3FAEEDF567FB}" srcOrd="2" destOrd="0" parTransId="{0E3A9099-B653-4A48-9E4E-EF0886A939C6}" sibTransId="{2FA239D2-48E6-4F9C-9C19-8B0A0E495F1E}"/>
    <dgm:cxn modelId="{424A7E8A-21E2-497F-9A2A-11723DCBD019}" srcId="{F9D89E2D-5BD1-46BA-B386-7AF2CF7F86E4}" destId="{FAD9133D-3E86-4CA7-A438-9D8591FE9DB0}" srcOrd="0" destOrd="0" parTransId="{A8208983-1E70-4562-B906-6F6C2607038A}" sibTransId="{17BF0E82-7FF7-4594-8EF8-1F6C79F277CF}"/>
    <dgm:cxn modelId="{695C83AE-64B2-44EF-9F40-057B133A841A}" srcId="{FAD9133D-3E86-4CA7-A438-9D8591FE9DB0}" destId="{F5D75240-FA92-4D93-B612-B2EF80B21E1F}" srcOrd="4" destOrd="0" parTransId="{9A0A48DB-2BDF-4364-95F9-A1A32D369BFB}" sibTransId="{95C0BF75-F3A2-455C-8F6F-D2A9B33E6D4C}"/>
    <dgm:cxn modelId="{31449741-F044-480C-A7DB-DA53315BB778}" type="presParOf" srcId="{030FC7AB-857C-401D-85EB-E40568B21179}" destId="{D0022F4C-78F8-4FD4-A919-50EA98E7A4DD}" srcOrd="0" destOrd="0" presId="urn:microsoft.com/office/officeart/2005/8/layout/hList1"/>
    <dgm:cxn modelId="{D4F400EE-CF62-40F1-A420-66BC2B2F2243}" type="presParOf" srcId="{D0022F4C-78F8-4FD4-A919-50EA98E7A4DD}" destId="{F71442B3-97FD-40BB-8150-0148AB8FC40B}" srcOrd="0" destOrd="0" presId="urn:microsoft.com/office/officeart/2005/8/layout/hList1"/>
    <dgm:cxn modelId="{7AD5219F-A3CB-45A0-8A4A-DA624BDD6A24}" type="presParOf" srcId="{D0022F4C-78F8-4FD4-A919-50EA98E7A4DD}" destId="{B286A17C-1F24-422A-8EC6-9E2F87C12D73}" srcOrd="1" destOrd="0" presId="urn:microsoft.com/office/officeart/2005/8/layout/hList1"/>
    <dgm:cxn modelId="{858C2CC7-A3FE-4F69-B935-EDAFFD529A11}" type="presParOf" srcId="{030FC7AB-857C-401D-85EB-E40568B21179}" destId="{35F811B2-572C-40CB-8543-36387E7BBF5B}" srcOrd="1" destOrd="0" presId="urn:microsoft.com/office/officeart/2005/8/layout/hList1"/>
    <dgm:cxn modelId="{4DA9D0CC-592E-4592-B6F9-8A19474B94C2}" type="presParOf" srcId="{030FC7AB-857C-401D-85EB-E40568B21179}" destId="{A67637CA-EA6B-4383-A96F-EADCF63F126A}" srcOrd="2" destOrd="0" presId="urn:microsoft.com/office/officeart/2005/8/layout/hList1"/>
    <dgm:cxn modelId="{0D600AD5-22C3-4B41-9E08-03F85D56C802}" type="presParOf" srcId="{A67637CA-EA6B-4383-A96F-EADCF63F126A}" destId="{12A314F1-EAA8-4AAD-A432-5412CEC9DE51}" srcOrd="0" destOrd="0" presId="urn:microsoft.com/office/officeart/2005/8/layout/hList1"/>
    <dgm:cxn modelId="{6AE24289-B1DF-4794-9D35-752262FDD926}" type="presParOf" srcId="{A67637CA-EA6B-4383-A96F-EADCF63F126A}" destId="{DFBAD9E8-E279-4AD6-B937-6586EE0B50C7}" srcOrd="1" destOrd="0" presId="urn:microsoft.com/office/officeart/2005/8/layout/hList1"/>
  </dgm:cxnLst>
  <dgm:bg/>
  <dgm:whole>
    <a:ln>
      <a:solidFill>
        <a:srgbClr val="006AB3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DE368B-EDA7-482E-9E1B-4268F42848D8}" type="doc">
      <dgm:prSet loTypeId="urn:microsoft.com/office/officeart/2005/8/layout/default#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C80892C-F202-4A1F-BC8A-9AF910EBFE71}">
      <dgm:prSet custT="1"/>
      <dgm:spPr>
        <a:ln>
          <a:solidFill>
            <a:srgbClr val="006AB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006AB3"/>
              </a:solidFill>
            </a:rPr>
            <a:t>1. Методические рекомендации по подготовке и проведению единого государственного экзамена в пунктах проведения экзаменов в 2018 году</a:t>
          </a:r>
          <a:endParaRPr lang="ru-RU" sz="1800" b="1" dirty="0">
            <a:solidFill>
              <a:srgbClr val="006AB3"/>
            </a:solidFill>
          </a:endParaRPr>
        </a:p>
      </dgm:t>
    </dgm:pt>
    <dgm:pt modelId="{B8B97F09-75FE-4E9F-9ECB-4774E4FE4B66}" type="parTrans" cxnId="{C05ECDDF-AAFB-4272-ABEF-0AA86E75FDC4}">
      <dgm:prSet/>
      <dgm:spPr/>
      <dgm:t>
        <a:bodyPr/>
        <a:lstStyle/>
        <a:p>
          <a:endParaRPr lang="ru-RU"/>
        </a:p>
      </dgm:t>
    </dgm:pt>
    <dgm:pt modelId="{062023DF-957D-4384-BE76-0755E42B392B}" type="sibTrans" cxnId="{C05ECDDF-AAFB-4272-ABEF-0AA86E75FDC4}">
      <dgm:prSet/>
      <dgm:spPr/>
      <dgm:t>
        <a:bodyPr/>
        <a:lstStyle/>
        <a:p>
          <a:endParaRPr lang="ru-RU"/>
        </a:p>
      </dgm:t>
    </dgm:pt>
    <dgm:pt modelId="{A99819D4-1DD3-478E-A642-CCE7E7470CE6}">
      <dgm:prSet custT="1"/>
      <dgm:spPr>
        <a:ln>
          <a:solidFill>
            <a:srgbClr val="006AB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006AB3"/>
              </a:solidFill>
            </a:rPr>
            <a:t>2.</a:t>
          </a:r>
          <a:r>
            <a:rPr lang="ru-RU" sz="2300" b="0" dirty="0" smtClean="0">
              <a:solidFill>
                <a:schemeClr val="tx1"/>
              </a:solidFill>
            </a:rPr>
            <a:t> </a:t>
          </a:r>
          <a:r>
            <a:rPr lang="ru-RU" sz="1800" b="1" dirty="0" smtClean="0">
              <a:solidFill>
                <a:srgbClr val="006AB3"/>
              </a:solidFill>
            </a:rPr>
            <a:t>Методические рекомендации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006AB3"/>
              </a:solidFill>
            </a:rPr>
            <a:t>по организации и проведению ГИА  по образовательным программам основного общего и среднего общего образования в форме ОГЭ и ЕГЭ для лиц с ОВЗ, детей-инвалидов и инвалидов</a:t>
          </a:r>
          <a:endParaRPr lang="ru-RU" sz="1800" b="1" dirty="0">
            <a:solidFill>
              <a:srgbClr val="006AB3"/>
            </a:solidFill>
          </a:endParaRPr>
        </a:p>
      </dgm:t>
    </dgm:pt>
    <dgm:pt modelId="{F8D6C6A7-D40D-4426-816B-DDF450375A69}" type="parTrans" cxnId="{F46FCEFD-6ADE-4565-810A-000B5C60B471}">
      <dgm:prSet/>
      <dgm:spPr/>
      <dgm:t>
        <a:bodyPr/>
        <a:lstStyle/>
        <a:p>
          <a:endParaRPr lang="ru-RU"/>
        </a:p>
      </dgm:t>
    </dgm:pt>
    <dgm:pt modelId="{797BB9BD-CDE5-4AC1-B173-608F051514CC}" type="sibTrans" cxnId="{F46FCEFD-6ADE-4565-810A-000B5C60B471}">
      <dgm:prSet/>
      <dgm:spPr/>
      <dgm:t>
        <a:bodyPr/>
        <a:lstStyle/>
        <a:p>
          <a:endParaRPr lang="ru-RU"/>
        </a:p>
      </dgm:t>
    </dgm:pt>
    <dgm:pt modelId="{413240F4-1279-4186-8C46-4EB156C8ED20}">
      <dgm:prSet custT="1"/>
      <dgm:spPr>
        <a:ln>
          <a:solidFill>
            <a:srgbClr val="006AB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006AB3"/>
              </a:solidFill>
            </a:rPr>
            <a:t>4. Сборник форм для проведения государственной итоговой аттестации по образовательным программам среднего общего образования в 2018 году</a:t>
          </a:r>
          <a:endParaRPr lang="ru-RU" sz="1800" b="1" dirty="0">
            <a:solidFill>
              <a:srgbClr val="006AB3"/>
            </a:solidFill>
          </a:endParaRPr>
        </a:p>
      </dgm:t>
    </dgm:pt>
    <dgm:pt modelId="{F3C8755C-6670-4B3A-8666-CB420E26E359}" type="parTrans" cxnId="{57A5321B-1A1A-447D-B784-27CB3E86CDED}">
      <dgm:prSet/>
      <dgm:spPr/>
      <dgm:t>
        <a:bodyPr/>
        <a:lstStyle/>
        <a:p>
          <a:endParaRPr lang="ru-RU"/>
        </a:p>
      </dgm:t>
    </dgm:pt>
    <dgm:pt modelId="{1F3BB494-739A-4226-8A94-8D4368C9B886}" type="sibTrans" cxnId="{57A5321B-1A1A-447D-B784-27CB3E86CDED}">
      <dgm:prSet/>
      <dgm:spPr/>
      <dgm:t>
        <a:bodyPr/>
        <a:lstStyle/>
        <a:p>
          <a:endParaRPr lang="ru-RU"/>
        </a:p>
      </dgm:t>
    </dgm:pt>
    <dgm:pt modelId="{058AC690-C516-419C-A83D-E9D06FBF1B5E}">
      <dgm:prSet/>
      <dgm:spPr/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3. Методические рекомендации по автоматизированной процедуре проведения государственного выпускного экзамена по образовательным программам среднего общего образования в 2018 году</a:t>
          </a:r>
          <a:endParaRPr lang="ru-RU" dirty="0"/>
        </a:p>
      </dgm:t>
    </dgm:pt>
    <dgm:pt modelId="{99736BEC-D0B1-49DB-A49A-FC36EEFBBEE0}" type="parTrans" cxnId="{D453412D-247C-4B3F-B014-0E53265CB12C}">
      <dgm:prSet/>
      <dgm:spPr/>
      <dgm:t>
        <a:bodyPr/>
        <a:lstStyle/>
        <a:p>
          <a:endParaRPr lang="ru-RU"/>
        </a:p>
      </dgm:t>
    </dgm:pt>
    <dgm:pt modelId="{50E8D491-F395-41D3-9540-ABF285B3BAEF}" type="sibTrans" cxnId="{D453412D-247C-4B3F-B014-0E53265CB12C}">
      <dgm:prSet/>
      <dgm:spPr/>
      <dgm:t>
        <a:bodyPr/>
        <a:lstStyle/>
        <a:p>
          <a:endParaRPr lang="ru-RU"/>
        </a:p>
      </dgm:t>
    </dgm:pt>
    <dgm:pt modelId="{B1796D37-886F-42C8-8B87-5631B90DDB0C}" type="pres">
      <dgm:prSet presAssocID="{F5DE368B-EDA7-482E-9E1B-4268F42848D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98DB42-355E-4AD8-A8D2-101F62E7FFC1}" type="pres">
      <dgm:prSet presAssocID="{0C80892C-F202-4A1F-BC8A-9AF910EBFE7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B0611-2F48-484D-A829-D971A7613448}" type="pres">
      <dgm:prSet presAssocID="{062023DF-957D-4384-BE76-0755E42B392B}" presName="sibTrans" presStyleCnt="0"/>
      <dgm:spPr/>
    </dgm:pt>
    <dgm:pt modelId="{1E044504-F2AC-4D54-B6B6-0BE4821D076D}" type="pres">
      <dgm:prSet presAssocID="{A99819D4-1DD3-478E-A642-CCE7E7470CE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91079-FB9E-4F39-9434-472F1ABE7DB0}" type="pres">
      <dgm:prSet presAssocID="{797BB9BD-CDE5-4AC1-B173-608F051514CC}" presName="sibTrans" presStyleCnt="0"/>
      <dgm:spPr/>
    </dgm:pt>
    <dgm:pt modelId="{4E330D79-BDE4-4AFD-AE9A-F0DCDE601801}" type="pres">
      <dgm:prSet presAssocID="{058AC690-C516-419C-A83D-E9D06FBF1B5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68BF8-F06A-45EC-8E80-330F6AE3A749}" type="pres">
      <dgm:prSet presAssocID="{50E8D491-F395-41D3-9540-ABF285B3BAEF}" presName="sibTrans" presStyleCnt="0"/>
      <dgm:spPr/>
    </dgm:pt>
    <dgm:pt modelId="{92D6AAE5-B35E-413F-8E88-D2B6216254B3}" type="pres">
      <dgm:prSet presAssocID="{413240F4-1279-4186-8C46-4EB156C8ED2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53412D-247C-4B3F-B014-0E53265CB12C}" srcId="{F5DE368B-EDA7-482E-9E1B-4268F42848D8}" destId="{058AC690-C516-419C-A83D-E9D06FBF1B5E}" srcOrd="2" destOrd="0" parTransId="{99736BEC-D0B1-49DB-A49A-FC36EEFBBEE0}" sibTransId="{50E8D491-F395-41D3-9540-ABF285B3BAEF}"/>
    <dgm:cxn modelId="{F46FCEFD-6ADE-4565-810A-000B5C60B471}" srcId="{F5DE368B-EDA7-482E-9E1B-4268F42848D8}" destId="{A99819D4-1DD3-478E-A642-CCE7E7470CE6}" srcOrd="1" destOrd="0" parTransId="{F8D6C6A7-D40D-4426-816B-DDF450375A69}" sibTransId="{797BB9BD-CDE5-4AC1-B173-608F051514CC}"/>
    <dgm:cxn modelId="{F4D77FF8-698D-4104-A9EF-782336EA61BB}" type="presOf" srcId="{0C80892C-F202-4A1F-BC8A-9AF910EBFE71}" destId="{9098DB42-355E-4AD8-A8D2-101F62E7FFC1}" srcOrd="0" destOrd="0" presId="urn:microsoft.com/office/officeart/2005/8/layout/default#2"/>
    <dgm:cxn modelId="{15C2ABB3-8557-4002-B9A2-6D2D8BBE0DF3}" type="presOf" srcId="{413240F4-1279-4186-8C46-4EB156C8ED20}" destId="{92D6AAE5-B35E-413F-8E88-D2B6216254B3}" srcOrd="0" destOrd="0" presId="urn:microsoft.com/office/officeart/2005/8/layout/default#2"/>
    <dgm:cxn modelId="{57A5321B-1A1A-447D-B784-27CB3E86CDED}" srcId="{F5DE368B-EDA7-482E-9E1B-4268F42848D8}" destId="{413240F4-1279-4186-8C46-4EB156C8ED20}" srcOrd="3" destOrd="0" parTransId="{F3C8755C-6670-4B3A-8666-CB420E26E359}" sibTransId="{1F3BB494-739A-4226-8A94-8D4368C9B886}"/>
    <dgm:cxn modelId="{843B5687-C094-46BB-8B53-2E310E5137C8}" type="presOf" srcId="{A99819D4-1DD3-478E-A642-CCE7E7470CE6}" destId="{1E044504-F2AC-4D54-B6B6-0BE4821D076D}" srcOrd="0" destOrd="0" presId="urn:microsoft.com/office/officeart/2005/8/layout/default#2"/>
    <dgm:cxn modelId="{C05ECDDF-AAFB-4272-ABEF-0AA86E75FDC4}" srcId="{F5DE368B-EDA7-482E-9E1B-4268F42848D8}" destId="{0C80892C-F202-4A1F-BC8A-9AF910EBFE71}" srcOrd="0" destOrd="0" parTransId="{B8B97F09-75FE-4E9F-9ECB-4774E4FE4B66}" sibTransId="{062023DF-957D-4384-BE76-0755E42B392B}"/>
    <dgm:cxn modelId="{227E16BD-243E-40A1-A2EF-E819B3DE51E2}" type="presOf" srcId="{058AC690-C516-419C-A83D-E9D06FBF1B5E}" destId="{4E330D79-BDE4-4AFD-AE9A-F0DCDE601801}" srcOrd="0" destOrd="0" presId="urn:microsoft.com/office/officeart/2005/8/layout/default#2"/>
    <dgm:cxn modelId="{92BCEA2A-DFFA-4A92-9110-D662FAD24E49}" type="presOf" srcId="{F5DE368B-EDA7-482E-9E1B-4268F42848D8}" destId="{B1796D37-886F-42C8-8B87-5631B90DDB0C}" srcOrd="0" destOrd="0" presId="urn:microsoft.com/office/officeart/2005/8/layout/default#2"/>
    <dgm:cxn modelId="{EDBE4D2B-B6A7-4F89-87A1-D04F711123A1}" type="presParOf" srcId="{B1796D37-886F-42C8-8B87-5631B90DDB0C}" destId="{9098DB42-355E-4AD8-A8D2-101F62E7FFC1}" srcOrd="0" destOrd="0" presId="urn:microsoft.com/office/officeart/2005/8/layout/default#2"/>
    <dgm:cxn modelId="{1B80DCAE-3FA8-4918-85CF-61EE62509BA7}" type="presParOf" srcId="{B1796D37-886F-42C8-8B87-5631B90DDB0C}" destId="{039B0611-2F48-484D-A829-D971A7613448}" srcOrd="1" destOrd="0" presId="urn:microsoft.com/office/officeart/2005/8/layout/default#2"/>
    <dgm:cxn modelId="{C5F6897E-71AC-4252-94F0-43E756A171BB}" type="presParOf" srcId="{B1796D37-886F-42C8-8B87-5631B90DDB0C}" destId="{1E044504-F2AC-4D54-B6B6-0BE4821D076D}" srcOrd="2" destOrd="0" presId="urn:microsoft.com/office/officeart/2005/8/layout/default#2"/>
    <dgm:cxn modelId="{5CE883F0-0E65-455C-91AC-228CC8AF064B}" type="presParOf" srcId="{B1796D37-886F-42C8-8B87-5631B90DDB0C}" destId="{DBC91079-FB9E-4F39-9434-472F1ABE7DB0}" srcOrd="3" destOrd="0" presId="urn:microsoft.com/office/officeart/2005/8/layout/default#2"/>
    <dgm:cxn modelId="{75FF73F2-D203-4EC8-BBDF-FB15A7496E0F}" type="presParOf" srcId="{B1796D37-886F-42C8-8B87-5631B90DDB0C}" destId="{4E330D79-BDE4-4AFD-AE9A-F0DCDE601801}" srcOrd="4" destOrd="0" presId="urn:microsoft.com/office/officeart/2005/8/layout/default#2"/>
    <dgm:cxn modelId="{DE418692-C679-4369-9393-C9163A5839D0}" type="presParOf" srcId="{B1796D37-886F-42C8-8B87-5631B90DDB0C}" destId="{04868BF8-F06A-45EC-8E80-330F6AE3A749}" srcOrd="5" destOrd="0" presId="urn:microsoft.com/office/officeart/2005/8/layout/default#2"/>
    <dgm:cxn modelId="{DEEF5DA3-464D-4B77-83AA-BC30D360D210}" type="presParOf" srcId="{B1796D37-886F-42C8-8B87-5631B90DDB0C}" destId="{92D6AAE5-B35E-413F-8E88-D2B6216254B3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33B99B-86E5-4F66-BD37-99C48074DE9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21CBD31-3CBE-4743-9EBF-CC46F3DB4C9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6AB3"/>
              </a:solidFill>
            </a:rPr>
            <a:t>Государственная итоговая аттестация по образовательным программам среднего общего образования</a:t>
          </a:r>
          <a:endParaRPr lang="ru-RU" sz="1600" b="1" dirty="0">
            <a:solidFill>
              <a:srgbClr val="006AB3"/>
            </a:solidFill>
          </a:endParaRPr>
        </a:p>
      </dgm:t>
    </dgm:pt>
    <dgm:pt modelId="{226DEE59-D691-4BF5-917E-4E402878CDB5}" type="parTrans" cxnId="{42004B35-3871-444D-8AD3-722DE5157CC2}">
      <dgm:prSet/>
      <dgm:spPr/>
      <dgm:t>
        <a:bodyPr/>
        <a:lstStyle/>
        <a:p>
          <a:endParaRPr lang="ru-RU"/>
        </a:p>
      </dgm:t>
    </dgm:pt>
    <dgm:pt modelId="{2BBC9D0F-CEF8-4A65-96D0-1A467D8CC29A}" type="sibTrans" cxnId="{42004B35-3871-444D-8AD3-722DE5157CC2}">
      <dgm:prSet/>
      <dgm:spPr/>
      <dgm:t>
        <a:bodyPr/>
        <a:lstStyle/>
        <a:p>
          <a:endParaRPr lang="ru-RU"/>
        </a:p>
      </dgm:t>
    </dgm:pt>
    <dgm:pt modelId="{F824839E-DEA7-4F8A-A68C-C133F90E032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6AB3"/>
              </a:solidFill>
            </a:rPr>
            <a:t>Единый государственный экзамен</a:t>
          </a:r>
          <a:endParaRPr lang="ru-RU" sz="1400" b="1" dirty="0">
            <a:solidFill>
              <a:srgbClr val="006AB3"/>
            </a:solidFill>
          </a:endParaRPr>
        </a:p>
      </dgm:t>
    </dgm:pt>
    <dgm:pt modelId="{547BC9A5-0DBB-4556-B3D0-5C8C82EBE133}" type="parTrans" cxnId="{2C2E41E9-A4A9-4689-A73A-003763BF9227}">
      <dgm:prSet/>
      <dgm:spPr/>
      <dgm:t>
        <a:bodyPr/>
        <a:lstStyle/>
        <a:p>
          <a:endParaRPr lang="ru-RU"/>
        </a:p>
      </dgm:t>
    </dgm:pt>
    <dgm:pt modelId="{E2814513-736C-4C29-A369-1A53CF24AB5A}" type="sibTrans" cxnId="{2C2E41E9-A4A9-4689-A73A-003763BF9227}">
      <dgm:prSet/>
      <dgm:spPr/>
      <dgm:t>
        <a:bodyPr/>
        <a:lstStyle/>
        <a:p>
          <a:endParaRPr lang="ru-RU"/>
        </a:p>
      </dgm:t>
    </dgm:pt>
    <dgm:pt modelId="{97D48B84-5447-4CE4-B422-175B1C39FF8E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6AB3"/>
              </a:solidFill>
            </a:rPr>
            <a:t>Государственный выпускной экзамен</a:t>
          </a:r>
          <a:endParaRPr lang="ru-RU" sz="1400" b="1" dirty="0">
            <a:solidFill>
              <a:srgbClr val="006AB3"/>
            </a:solidFill>
          </a:endParaRPr>
        </a:p>
      </dgm:t>
    </dgm:pt>
    <dgm:pt modelId="{50268CD5-EAD7-463D-9FC6-656EB14B23D1}" type="parTrans" cxnId="{E12E0B7E-7380-41CC-99B5-6AA40A5BBE3E}">
      <dgm:prSet/>
      <dgm:spPr/>
      <dgm:t>
        <a:bodyPr/>
        <a:lstStyle/>
        <a:p>
          <a:endParaRPr lang="ru-RU"/>
        </a:p>
      </dgm:t>
    </dgm:pt>
    <dgm:pt modelId="{AFB0F3CB-3244-427B-A7E7-5D46680AA9CB}" type="sibTrans" cxnId="{E12E0B7E-7380-41CC-99B5-6AA40A5BBE3E}">
      <dgm:prSet/>
      <dgm:spPr/>
      <dgm:t>
        <a:bodyPr/>
        <a:lstStyle/>
        <a:p>
          <a:endParaRPr lang="ru-RU"/>
        </a:p>
      </dgm:t>
    </dgm:pt>
    <dgm:pt modelId="{E9C960D3-B8C5-48A8-9113-065266A81E7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dirty="0" smtClean="0">
              <a:solidFill>
                <a:srgbClr val="006AB3"/>
              </a:solidFill>
            </a:rPr>
            <a:t>проводится с использованием контрольных измерительных материалов, представляющих собой комплексы заданий стандартизированной формы </a:t>
          </a:r>
          <a:endParaRPr lang="ru-RU" sz="1200" dirty="0">
            <a:solidFill>
              <a:srgbClr val="006AB3"/>
            </a:solidFill>
          </a:endParaRPr>
        </a:p>
      </dgm:t>
    </dgm:pt>
    <dgm:pt modelId="{F099E958-5A95-4BBA-AFE2-340CF34C8567}" type="parTrans" cxnId="{DF4A757B-132C-4807-AC50-5EEFA654AE56}">
      <dgm:prSet/>
      <dgm:spPr/>
      <dgm:t>
        <a:bodyPr/>
        <a:lstStyle/>
        <a:p>
          <a:endParaRPr lang="ru-RU"/>
        </a:p>
      </dgm:t>
    </dgm:pt>
    <dgm:pt modelId="{D1685878-E430-4998-847C-9FA9B5823D92}" type="sibTrans" cxnId="{DF4A757B-132C-4807-AC50-5EEFA654AE56}">
      <dgm:prSet/>
      <dgm:spPr/>
      <dgm:t>
        <a:bodyPr/>
        <a:lstStyle/>
        <a:p>
          <a:endParaRPr lang="ru-RU"/>
        </a:p>
      </dgm:t>
    </dgm:pt>
    <dgm:pt modelId="{BB6EE105-8967-4F8C-A1F8-2FB74E6847C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dirty="0" smtClean="0">
              <a:solidFill>
                <a:srgbClr val="006AB3"/>
              </a:solidFill>
            </a:rPr>
            <a:t>проводится с использованием текстов, тем, заданий, билетов</a:t>
          </a:r>
          <a:endParaRPr lang="ru-RU" sz="1200" dirty="0">
            <a:solidFill>
              <a:srgbClr val="006AB3"/>
            </a:solidFill>
          </a:endParaRPr>
        </a:p>
      </dgm:t>
    </dgm:pt>
    <dgm:pt modelId="{6043FDEB-6141-42A2-B639-7935FDBAE22B}" type="sibTrans" cxnId="{7E3E7F9B-7A2B-41D2-A6FD-8936052A8EB4}">
      <dgm:prSet/>
      <dgm:spPr/>
      <dgm:t>
        <a:bodyPr/>
        <a:lstStyle/>
        <a:p>
          <a:endParaRPr lang="ru-RU"/>
        </a:p>
      </dgm:t>
    </dgm:pt>
    <dgm:pt modelId="{1CE43C4F-CA7B-4F2B-9B14-2774C5C9F08D}" type="parTrans" cxnId="{7E3E7F9B-7A2B-41D2-A6FD-8936052A8EB4}">
      <dgm:prSet/>
      <dgm:spPr/>
      <dgm:t>
        <a:bodyPr/>
        <a:lstStyle/>
        <a:p>
          <a:endParaRPr lang="ru-RU"/>
        </a:p>
      </dgm:t>
    </dgm:pt>
    <dgm:pt modelId="{6C2D1DB1-1B35-4ABD-B11A-936B78150511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solidFill>
                <a:srgbClr val="006AB3"/>
              </a:solidFill>
            </a:rPr>
            <a:t>Иная форма (родной язык </a:t>
          </a:r>
          <a:br>
            <a:rPr lang="ru-RU" sz="1400" b="1" dirty="0" smtClean="0">
              <a:solidFill>
                <a:srgbClr val="006AB3"/>
              </a:solidFill>
            </a:rPr>
          </a:br>
          <a:r>
            <a:rPr lang="ru-RU" sz="1400" b="1" dirty="0" smtClean="0">
              <a:solidFill>
                <a:srgbClr val="006AB3"/>
              </a:solidFill>
            </a:rPr>
            <a:t>и литература)</a:t>
          </a:r>
          <a:endParaRPr lang="ru-RU" sz="1400" b="1" dirty="0">
            <a:solidFill>
              <a:srgbClr val="006AB3"/>
            </a:solidFill>
          </a:endParaRPr>
        </a:p>
      </dgm:t>
    </dgm:pt>
    <dgm:pt modelId="{D6D89A92-5BCE-4170-8DA0-FA6BA0F2BD2B}" type="parTrans" cxnId="{BFF5233A-A82B-47FA-9BCE-08B413B3EE4C}">
      <dgm:prSet/>
      <dgm:spPr/>
      <dgm:t>
        <a:bodyPr/>
        <a:lstStyle/>
        <a:p>
          <a:endParaRPr lang="ru-RU"/>
        </a:p>
      </dgm:t>
    </dgm:pt>
    <dgm:pt modelId="{D4166444-2D0C-4589-88F3-31F53A89C476}" type="sibTrans" cxnId="{BFF5233A-A82B-47FA-9BCE-08B413B3EE4C}">
      <dgm:prSet/>
      <dgm:spPr/>
      <dgm:t>
        <a:bodyPr/>
        <a:lstStyle/>
        <a:p>
          <a:endParaRPr lang="ru-RU"/>
        </a:p>
      </dgm:t>
    </dgm:pt>
    <dgm:pt modelId="{FBD44AA4-2C0C-4404-88BD-79021F31EE9F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dirty="0" smtClean="0">
              <a:solidFill>
                <a:srgbClr val="006AB3"/>
              </a:solidFill>
            </a:rPr>
            <a:t>проводится в иной форме, определяемой ОИВ, для участников, изучавших родной язык и родную литературу (национальную литературу на родном языке</a:t>
          </a:r>
          <a:endParaRPr lang="ru-RU" sz="1200" b="1" dirty="0">
            <a:solidFill>
              <a:srgbClr val="006AB3"/>
            </a:solidFill>
          </a:endParaRPr>
        </a:p>
      </dgm:t>
    </dgm:pt>
    <dgm:pt modelId="{F35E7AB5-B24A-473D-9F9B-6F23EBAA26CA}" type="parTrans" cxnId="{11D42CCD-E005-4544-AA2D-C1883FEEC20E}">
      <dgm:prSet/>
      <dgm:spPr/>
      <dgm:t>
        <a:bodyPr/>
        <a:lstStyle/>
        <a:p>
          <a:endParaRPr lang="ru-RU"/>
        </a:p>
      </dgm:t>
    </dgm:pt>
    <dgm:pt modelId="{4597F891-D0B4-4F60-9BE8-B177E738625A}" type="sibTrans" cxnId="{11D42CCD-E005-4544-AA2D-C1883FEEC20E}">
      <dgm:prSet/>
      <dgm:spPr/>
      <dgm:t>
        <a:bodyPr/>
        <a:lstStyle/>
        <a:p>
          <a:endParaRPr lang="ru-RU"/>
        </a:p>
      </dgm:t>
    </dgm:pt>
    <dgm:pt modelId="{E268667B-A714-47D7-A511-96EA6D968834}" type="pres">
      <dgm:prSet presAssocID="{6633B99B-86E5-4F66-BD37-99C48074DE9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E1D356-BEB9-4DF7-B026-DCD2AAF9C853}" type="pres">
      <dgm:prSet presAssocID="{121CBD31-3CBE-4743-9EBF-CC46F3DB4C99}" presName="hierRoot1" presStyleCnt="0"/>
      <dgm:spPr/>
      <dgm:t>
        <a:bodyPr/>
        <a:lstStyle/>
        <a:p>
          <a:endParaRPr lang="ru-RU"/>
        </a:p>
      </dgm:t>
    </dgm:pt>
    <dgm:pt modelId="{94B1E485-A0E7-4238-A2C4-596300D71971}" type="pres">
      <dgm:prSet presAssocID="{121CBD31-3CBE-4743-9EBF-CC46F3DB4C99}" presName="composite" presStyleCnt="0"/>
      <dgm:spPr/>
      <dgm:t>
        <a:bodyPr/>
        <a:lstStyle/>
        <a:p>
          <a:endParaRPr lang="ru-RU"/>
        </a:p>
      </dgm:t>
    </dgm:pt>
    <dgm:pt modelId="{E78D5D46-CAE2-4BFE-8F68-8E1ABD895B99}" type="pres">
      <dgm:prSet presAssocID="{121CBD31-3CBE-4743-9EBF-CC46F3DB4C99}" presName="background" presStyleLbl="node0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944CD15D-DEEC-4EAB-BF07-8A537D2195FD}" type="pres">
      <dgm:prSet presAssocID="{121CBD31-3CBE-4743-9EBF-CC46F3DB4C99}" presName="text" presStyleLbl="fgAcc0" presStyleIdx="0" presStyleCnt="1" custScaleX="222319" custScaleY="97938" custLinFactNeighborX="2793" custLinFactNeighborY="-314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F6E1C4-357C-427C-ACA2-55D4DDED4C9C}" type="pres">
      <dgm:prSet presAssocID="{121CBD31-3CBE-4743-9EBF-CC46F3DB4C99}" presName="hierChild2" presStyleCnt="0"/>
      <dgm:spPr/>
      <dgm:t>
        <a:bodyPr/>
        <a:lstStyle/>
        <a:p>
          <a:endParaRPr lang="ru-RU"/>
        </a:p>
      </dgm:t>
    </dgm:pt>
    <dgm:pt modelId="{2B64C2A7-DEC7-403E-9E33-2858FB70F805}" type="pres">
      <dgm:prSet presAssocID="{547BC9A5-0DBB-4556-B3D0-5C8C82EBE133}" presName="Name10" presStyleLbl="parChTrans1D2" presStyleIdx="0" presStyleCnt="3"/>
      <dgm:spPr/>
      <dgm:t>
        <a:bodyPr/>
        <a:lstStyle/>
        <a:p>
          <a:endParaRPr lang="ru-RU"/>
        </a:p>
      </dgm:t>
    </dgm:pt>
    <dgm:pt modelId="{74E3A796-B5C2-46B7-A9A9-CA379D3B52C6}" type="pres">
      <dgm:prSet presAssocID="{F824839E-DEA7-4F8A-A68C-C133F90E0329}" presName="hierRoot2" presStyleCnt="0"/>
      <dgm:spPr/>
      <dgm:t>
        <a:bodyPr/>
        <a:lstStyle/>
        <a:p>
          <a:endParaRPr lang="ru-RU"/>
        </a:p>
      </dgm:t>
    </dgm:pt>
    <dgm:pt modelId="{21D4AEBE-343F-4B82-B7E8-768F954752C3}" type="pres">
      <dgm:prSet presAssocID="{F824839E-DEA7-4F8A-A68C-C133F90E0329}" presName="composite2" presStyleCnt="0"/>
      <dgm:spPr/>
      <dgm:t>
        <a:bodyPr/>
        <a:lstStyle/>
        <a:p>
          <a:endParaRPr lang="ru-RU"/>
        </a:p>
      </dgm:t>
    </dgm:pt>
    <dgm:pt modelId="{30A84A87-9AD4-42B3-9E24-82597DAD142E}" type="pres">
      <dgm:prSet presAssocID="{F824839E-DEA7-4F8A-A68C-C133F90E0329}" presName="background2" presStyleLbl="node2" presStyleIdx="0" presStyleCnt="3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853A7081-F890-4BEC-936E-ED7FF8B7B1C4}" type="pres">
      <dgm:prSet presAssocID="{F824839E-DEA7-4F8A-A68C-C133F90E0329}" presName="text2" presStyleLbl="fgAcc2" presStyleIdx="0" presStyleCnt="3" custScaleX="140058" custScaleY="105291" custLinFactNeighborY="-358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26351A-6847-4CA2-93D7-9B0AD1DFC68C}" type="pres">
      <dgm:prSet presAssocID="{F824839E-DEA7-4F8A-A68C-C133F90E0329}" presName="hierChild3" presStyleCnt="0"/>
      <dgm:spPr/>
      <dgm:t>
        <a:bodyPr/>
        <a:lstStyle/>
        <a:p>
          <a:endParaRPr lang="ru-RU"/>
        </a:p>
      </dgm:t>
    </dgm:pt>
    <dgm:pt modelId="{4ED4BD4F-8D15-40A4-B7E0-A9703B49F237}" type="pres">
      <dgm:prSet presAssocID="{F099E958-5A95-4BBA-AFE2-340CF34C8567}" presName="Name17" presStyleLbl="parChTrans1D3" presStyleIdx="0" presStyleCnt="3"/>
      <dgm:spPr/>
      <dgm:t>
        <a:bodyPr/>
        <a:lstStyle/>
        <a:p>
          <a:endParaRPr lang="ru-RU"/>
        </a:p>
      </dgm:t>
    </dgm:pt>
    <dgm:pt modelId="{D89CC9B9-9A8A-4E24-B506-E35C6BA334AA}" type="pres">
      <dgm:prSet presAssocID="{E9C960D3-B8C5-48A8-9113-065266A81E7F}" presName="hierRoot3" presStyleCnt="0"/>
      <dgm:spPr/>
    </dgm:pt>
    <dgm:pt modelId="{130C849D-B09C-4AD6-A78A-6A376D520354}" type="pres">
      <dgm:prSet presAssocID="{E9C960D3-B8C5-48A8-9113-065266A81E7F}" presName="composite3" presStyleCnt="0"/>
      <dgm:spPr/>
    </dgm:pt>
    <dgm:pt modelId="{3A1EBF96-4937-4F3F-BF47-865CE24E4A79}" type="pres">
      <dgm:prSet presAssocID="{E9C960D3-B8C5-48A8-9113-065266A81E7F}" presName="background3" presStyleLbl="node3" presStyleIdx="0" presStyleCnt="3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7F7EF364-7B78-4DD3-AD0B-488280EF8C2C}" type="pres">
      <dgm:prSet presAssocID="{E9C960D3-B8C5-48A8-9113-065266A81E7F}" presName="text3" presStyleLbl="fgAcc3" presStyleIdx="0" presStyleCnt="3" custScaleX="154173" custScaleY="118546" custLinFactNeighborX="-28491" custLinFactNeighborY="-362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3E795E-5F02-4006-A2D5-063536027F82}" type="pres">
      <dgm:prSet presAssocID="{E9C960D3-B8C5-48A8-9113-065266A81E7F}" presName="hierChild4" presStyleCnt="0"/>
      <dgm:spPr/>
    </dgm:pt>
    <dgm:pt modelId="{C398F8EC-8862-443E-B2C8-97B19EAF89C2}" type="pres">
      <dgm:prSet presAssocID="{50268CD5-EAD7-463D-9FC6-656EB14B23D1}" presName="Name10" presStyleLbl="parChTrans1D2" presStyleIdx="1" presStyleCnt="3"/>
      <dgm:spPr/>
      <dgm:t>
        <a:bodyPr/>
        <a:lstStyle/>
        <a:p>
          <a:endParaRPr lang="ru-RU"/>
        </a:p>
      </dgm:t>
    </dgm:pt>
    <dgm:pt modelId="{E852A48F-E094-4215-A01E-2C5EBACF568F}" type="pres">
      <dgm:prSet presAssocID="{97D48B84-5447-4CE4-B422-175B1C39FF8E}" presName="hierRoot2" presStyleCnt="0"/>
      <dgm:spPr/>
      <dgm:t>
        <a:bodyPr/>
        <a:lstStyle/>
        <a:p>
          <a:endParaRPr lang="ru-RU"/>
        </a:p>
      </dgm:t>
    </dgm:pt>
    <dgm:pt modelId="{E58FE22A-B7BA-48AD-AF1C-4E5646DA106A}" type="pres">
      <dgm:prSet presAssocID="{97D48B84-5447-4CE4-B422-175B1C39FF8E}" presName="composite2" presStyleCnt="0"/>
      <dgm:spPr/>
      <dgm:t>
        <a:bodyPr/>
        <a:lstStyle/>
        <a:p>
          <a:endParaRPr lang="ru-RU"/>
        </a:p>
      </dgm:t>
    </dgm:pt>
    <dgm:pt modelId="{D4F7BB4F-204E-46C4-9041-7015BE59A9EF}" type="pres">
      <dgm:prSet presAssocID="{97D48B84-5447-4CE4-B422-175B1C39FF8E}" presName="background2" presStyleLbl="node2" presStyleIdx="1" presStyleCnt="3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0E1B67FA-9FC6-4B57-AABE-BA080F4274C5}" type="pres">
      <dgm:prSet presAssocID="{97D48B84-5447-4CE4-B422-175B1C39FF8E}" presName="text2" presStyleLbl="fgAcc2" presStyleIdx="1" presStyleCnt="3" custScaleX="140058" custScaleY="105291" custLinFactNeighborX="-12302" custLinFactNeighborY="-375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DF6990-9D0B-48B7-B56C-3AD01EE7274C}" type="pres">
      <dgm:prSet presAssocID="{97D48B84-5447-4CE4-B422-175B1C39FF8E}" presName="hierChild3" presStyleCnt="0"/>
      <dgm:spPr/>
      <dgm:t>
        <a:bodyPr/>
        <a:lstStyle/>
        <a:p>
          <a:endParaRPr lang="ru-RU"/>
        </a:p>
      </dgm:t>
    </dgm:pt>
    <dgm:pt modelId="{A664288F-8A68-404E-916E-29159D72B5D1}" type="pres">
      <dgm:prSet presAssocID="{1CE43C4F-CA7B-4F2B-9B14-2774C5C9F08D}" presName="Name17" presStyleLbl="parChTrans1D3" presStyleIdx="1" presStyleCnt="3"/>
      <dgm:spPr/>
      <dgm:t>
        <a:bodyPr/>
        <a:lstStyle/>
        <a:p>
          <a:endParaRPr lang="ru-RU"/>
        </a:p>
      </dgm:t>
    </dgm:pt>
    <dgm:pt modelId="{8996AEAF-640D-480C-A5DF-14C1DD9E540F}" type="pres">
      <dgm:prSet presAssocID="{BB6EE105-8967-4F8C-A1F8-2FB74E6847C3}" presName="hierRoot3" presStyleCnt="0"/>
      <dgm:spPr/>
    </dgm:pt>
    <dgm:pt modelId="{C8004AF5-3E88-44F6-99C7-B5A040515947}" type="pres">
      <dgm:prSet presAssocID="{BB6EE105-8967-4F8C-A1F8-2FB74E6847C3}" presName="composite3" presStyleCnt="0"/>
      <dgm:spPr/>
    </dgm:pt>
    <dgm:pt modelId="{90CFF955-F0F7-4CEF-AEF1-61E5AF0C9446}" type="pres">
      <dgm:prSet presAssocID="{BB6EE105-8967-4F8C-A1F8-2FB74E6847C3}" presName="background3" presStyleLbl="node3" presStyleIdx="1" presStyleCnt="3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78F50B0F-AD70-4947-8F2C-24B0930EEDC1}" type="pres">
      <dgm:prSet presAssocID="{BB6EE105-8967-4F8C-A1F8-2FB74E6847C3}" presName="text3" presStyleLbl="fgAcc3" presStyleIdx="1" presStyleCnt="3" custScaleX="154173" custScaleY="118546" custLinFactNeighborY="-357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B9A2DF-DCA6-4558-AFAC-70651DB12633}" type="pres">
      <dgm:prSet presAssocID="{BB6EE105-8967-4F8C-A1F8-2FB74E6847C3}" presName="hierChild4" presStyleCnt="0"/>
      <dgm:spPr/>
    </dgm:pt>
    <dgm:pt modelId="{C3F5DF4F-D071-4850-B562-59DA0F037B35}" type="pres">
      <dgm:prSet presAssocID="{D6D89A92-5BCE-4170-8DA0-FA6BA0F2BD2B}" presName="Name10" presStyleLbl="parChTrans1D2" presStyleIdx="2" presStyleCnt="3"/>
      <dgm:spPr/>
      <dgm:t>
        <a:bodyPr/>
        <a:lstStyle/>
        <a:p>
          <a:endParaRPr lang="ru-RU"/>
        </a:p>
      </dgm:t>
    </dgm:pt>
    <dgm:pt modelId="{2F8BDDBA-0799-4464-B513-1D93E2EA2FF7}" type="pres">
      <dgm:prSet presAssocID="{6C2D1DB1-1B35-4ABD-B11A-936B78150511}" presName="hierRoot2" presStyleCnt="0"/>
      <dgm:spPr/>
    </dgm:pt>
    <dgm:pt modelId="{FC6E76E1-C3BF-4092-9448-98B47D57D4DE}" type="pres">
      <dgm:prSet presAssocID="{6C2D1DB1-1B35-4ABD-B11A-936B78150511}" presName="composite2" presStyleCnt="0"/>
      <dgm:spPr/>
    </dgm:pt>
    <dgm:pt modelId="{A8A17EF7-CECB-42BA-A369-294FEF71E4EF}" type="pres">
      <dgm:prSet presAssocID="{6C2D1DB1-1B35-4ABD-B11A-936B78150511}" presName="background2" presStyleLbl="node2" presStyleIdx="2" presStyleCnt="3"/>
      <dgm:spPr>
        <a:solidFill>
          <a:srgbClr val="D9DADB"/>
        </a:solidFill>
      </dgm:spPr>
    </dgm:pt>
    <dgm:pt modelId="{A0A98C9B-95C9-425B-9283-C463F159F177}" type="pres">
      <dgm:prSet presAssocID="{6C2D1DB1-1B35-4ABD-B11A-936B78150511}" presName="text2" presStyleLbl="fgAcc2" presStyleIdx="2" presStyleCnt="3" custScaleX="216510" custScaleY="113429" custLinFactNeighborX="-1393" custLinFactNeighborY="-364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4E40AC-11F2-425D-8B43-B64B80A1D190}" type="pres">
      <dgm:prSet presAssocID="{6C2D1DB1-1B35-4ABD-B11A-936B78150511}" presName="hierChild3" presStyleCnt="0"/>
      <dgm:spPr/>
    </dgm:pt>
    <dgm:pt modelId="{D17FF0D3-CC42-482B-974E-ADB7395D279F}" type="pres">
      <dgm:prSet presAssocID="{F35E7AB5-B24A-473D-9F9B-6F23EBAA26CA}" presName="Name17" presStyleLbl="parChTrans1D3" presStyleIdx="2" presStyleCnt="3"/>
      <dgm:spPr/>
      <dgm:t>
        <a:bodyPr/>
        <a:lstStyle/>
        <a:p>
          <a:endParaRPr lang="ru-RU"/>
        </a:p>
      </dgm:t>
    </dgm:pt>
    <dgm:pt modelId="{D8C6F0DC-9080-4C3E-9611-2183EC194055}" type="pres">
      <dgm:prSet presAssocID="{FBD44AA4-2C0C-4404-88BD-79021F31EE9F}" presName="hierRoot3" presStyleCnt="0"/>
      <dgm:spPr/>
    </dgm:pt>
    <dgm:pt modelId="{A98F824E-ADD0-4EE0-993F-CCB022ECFC27}" type="pres">
      <dgm:prSet presAssocID="{FBD44AA4-2C0C-4404-88BD-79021F31EE9F}" presName="composite3" presStyleCnt="0"/>
      <dgm:spPr/>
    </dgm:pt>
    <dgm:pt modelId="{670206B3-9DB7-4687-9DC5-B868B7B9B42C}" type="pres">
      <dgm:prSet presAssocID="{FBD44AA4-2C0C-4404-88BD-79021F31EE9F}" presName="background3" presStyleLbl="node3" presStyleIdx="2" presStyleCnt="3"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F56EF8C4-B02E-449C-A16B-568896297A0C}" type="pres">
      <dgm:prSet presAssocID="{FBD44AA4-2C0C-4404-88BD-79021F31EE9F}" presName="text3" presStyleLbl="fgAcc3" presStyleIdx="2" presStyleCnt="3" custScaleX="188608" custScaleY="116874" custLinFactNeighborX="-1114" custLinFactNeighborY="-449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EF8258-10E3-4A40-912D-D247C7ADAA0F}" type="pres">
      <dgm:prSet presAssocID="{FBD44AA4-2C0C-4404-88BD-79021F31EE9F}" presName="hierChild4" presStyleCnt="0"/>
      <dgm:spPr/>
    </dgm:pt>
  </dgm:ptLst>
  <dgm:cxnLst>
    <dgm:cxn modelId="{42004B35-3871-444D-8AD3-722DE5157CC2}" srcId="{6633B99B-86E5-4F66-BD37-99C48074DE94}" destId="{121CBD31-3CBE-4743-9EBF-CC46F3DB4C99}" srcOrd="0" destOrd="0" parTransId="{226DEE59-D691-4BF5-917E-4E402878CDB5}" sibTransId="{2BBC9D0F-CEF8-4A65-96D0-1A467D8CC29A}"/>
    <dgm:cxn modelId="{FD56E009-D57B-4C3B-9311-CB2BB212400D}" type="presOf" srcId="{F099E958-5A95-4BBA-AFE2-340CF34C8567}" destId="{4ED4BD4F-8D15-40A4-B7E0-A9703B49F237}" srcOrd="0" destOrd="0" presId="urn:microsoft.com/office/officeart/2005/8/layout/hierarchy1"/>
    <dgm:cxn modelId="{44987442-6215-489B-8D2F-6F68105C97A1}" type="presOf" srcId="{547BC9A5-0DBB-4556-B3D0-5C8C82EBE133}" destId="{2B64C2A7-DEC7-403E-9E33-2858FB70F805}" srcOrd="0" destOrd="0" presId="urn:microsoft.com/office/officeart/2005/8/layout/hierarchy1"/>
    <dgm:cxn modelId="{E12E0B7E-7380-41CC-99B5-6AA40A5BBE3E}" srcId="{121CBD31-3CBE-4743-9EBF-CC46F3DB4C99}" destId="{97D48B84-5447-4CE4-B422-175B1C39FF8E}" srcOrd="1" destOrd="0" parTransId="{50268CD5-EAD7-463D-9FC6-656EB14B23D1}" sibTransId="{AFB0F3CB-3244-427B-A7E7-5D46680AA9CB}"/>
    <dgm:cxn modelId="{E3056F5F-A136-4F23-8B38-0D68629A59FA}" type="presOf" srcId="{121CBD31-3CBE-4743-9EBF-CC46F3DB4C99}" destId="{944CD15D-DEEC-4EAB-BF07-8A537D2195FD}" srcOrd="0" destOrd="0" presId="urn:microsoft.com/office/officeart/2005/8/layout/hierarchy1"/>
    <dgm:cxn modelId="{8C78B517-F78D-4BB3-8572-C36C6FE3AE84}" type="presOf" srcId="{F35E7AB5-B24A-473D-9F9B-6F23EBAA26CA}" destId="{D17FF0D3-CC42-482B-974E-ADB7395D279F}" srcOrd="0" destOrd="0" presId="urn:microsoft.com/office/officeart/2005/8/layout/hierarchy1"/>
    <dgm:cxn modelId="{11D42CCD-E005-4544-AA2D-C1883FEEC20E}" srcId="{6C2D1DB1-1B35-4ABD-B11A-936B78150511}" destId="{FBD44AA4-2C0C-4404-88BD-79021F31EE9F}" srcOrd="0" destOrd="0" parTransId="{F35E7AB5-B24A-473D-9F9B-6F23EBAA26CA}" sibTransId="{4597F891-D0B4-4F60-9BE8-B177E738625A}"/>
    <dgm:cxn modelId="{BFF5233A-A82B-47FA-9BCE-08B413B3EE4C}" srcId="{121CBD31-3CBE-4743-9EBF-CC46F3DB4C99}" destId="{6C2D1DB1-1B35-4ABD-B11A-936B78150511}" srcOrd="2" destOrd="0" parTransId="{D6D89A92-5BCE-4170-8DA0-FA6BA0F2BD2B}" sibTransId="{D4166444-2D0C-4589-88F3-31F53A89C476}"/>
    <dgm:cxn modelId="{34BF626E-7CA1-4235-8B3D-24F970872930}" type="presOf" srcId="{6633B99B-86E5-4F66-BD37-99C48074DE94}" destId="{E268667B-A714-47D7-A511-96EA6D968834}" srcOrd="0" destOrd="0" presId="urn:microsoft.com/office/officeart/2005/8/layout/hierarchy1"/>
    <dgm:cxn modelId="{93C430D8-44C9-46FD-9074-5C5E316FE5D3}" type="presOf" srcId="{FBD44AA4-2C0C-4404-88BD-79021F31EE9F}" destId="{F56EF8C4-B02E-449C-A16B-568896297A0C}" srcOrd="0" destOrd="0" presId="urn:microsoft.com/office/officeart/2005/8/layout/hierarchy1"/>
    <dgm:cxn modelId="{2C2E41E9-A4A9-4689-A73A-003763BF9227}" srcId="{121CBD31-3CBE-4743-9EBF-CC46F3DB4C99}" destId="{F824839E-DEA7-4F8A-A68C-C133F90E0329}" srcOrd="0" destOrd="0" parTransId="{547BC9A5-0DBB-4556-B3D0-5C8C82EBE133}" sibTransId="{E2814513-736C-4C29-A369-1A53CF24AB5A}"/>
    <dgm:cxn modelId="{FFDED923-22B9-4BE6-9084-B61658935EC4}" type="presOf" srcId="{97D48B84-5447-4CE4-B422-175B1C39FF8E}" destId="{0E1B67FA-9FC6-4B57-AABE-BA080F4274C5}" srcOrd="0" destOrd="0" presId="urn:microsoft.com/office/officeart/2005/8/layout/hierarchy1"/>
    <dgm:cxn modelId="{7E3E7F9B-7A2B-41D2-A6FD-8936052A8EB4}" srcId="{97D48B84-5447-4CE4-B422-175B1C39FF8E}" destId="{BB6EE105-8967-4F8C-A1F8-2FB74E6847C3}" srcOrd="0" destOrd="0" parTransId="{1CE43C4F-CA7B-4F2B-9B14-2774C5C9F08D}" sibTransId="{6043FDEB-6141-42A2-B639-7935FDBAE22B}"/>
    <dgm:cxn modelId="{0AF55D83-1C82-4898-9884-3EFE4E038616}" type="presOf" srcId="{D6D89A92-5BCE-4170-8DA0-FA6BA0F2BD2B}" destId="{C3F5DF4F-D071-4850-B562-59DA0F037B35}" srcOrd="0" destOrd="0" presId="urn:microsoft.com/office/officeart/2005/8/layout/hierarchy1"/>
    <dgm:cxn modelId="{1AA71FC2-0673-4B82-9B73-57C4451E09E8}" type="presOf" srcId="{F824839E-DEA7-4F8A-A68C-C133F90E0329}" destId="{853A7081-F890-4BEC-936E-ED7FF8B7B1C4}" srcOrd="0" destOrd="0" presId="urn:microsoft.com/office/officeart/2005/8/layout/hierarchy1"/>
    <dgm:cxn modelId="{0275DA9D-3254-4185-BB8B-E13F414CAD4B}" type="presOf" srcId="{BB6EE105-8967-4F8C-A1F8-2FB74E6847C3}" destId="{78F50B0F-AD70-4947-8F2C-24B0930EEDC1}" srcOrd="0" destOrd="0" presId="urn:microsoft.com/office/officeart/2005/8/layout/hierarchy1"/>
    <dgm:cxn modelId="{DF4A757B-132C-4807-AC50-5EEFA654AE56}" srcId="{F824839E-DEA7-4F8A-A68C-C133F90E0329}" destId="{E9C960D3-B8C5-48A8-9113-065266A81E7F}" srcOrd="0" destOrd="0" parTransId="{F099E958-5A95-4BBA-AFE2-340CF34C8567}" sibTransId="{D1685878-E430-4998-847C-9FA9B5823D92}"/>
    <dgm:cxn modelId="{D0156044-2B1F-4D8E-9AA9-FE529CB1B0C4}" type="presOf" srcId="{1CE43C4F-CA7B-4F2B-9B14-2774C5C9F08D}" destId="{A664288F-8A68-404E-916E-29159D72B5D1}" srcOrd="0" destOrd="0" presId="urn:microsoft.com/office/officeart/2005/8/layout/hierarchy1"/>
    <dgm:cxn modelId="{6C081C1C-D93E-4E49-B558-3A8590725DA5}" type="presOf" srcId="{6C2D1DB1-1B35-4ABD-B11A-936B78150511}" destId="{A0A98C9B-95C9-425B-9283-C463F159F177}" srcOrd="0" destOrd="0" presId="urn:microsoft.com/office/officeart/2005/8/layout/hierarchy1"/>
    <dgm:cxn modelId="{AC615AC9-A7E0-468D-8FB9-7CCF2F686011}" type="presOf" srcId="{E9C960D3-B8C5-48A8-9113-065266A81E7F}" destId="{7F7EF364-7B78-4DD3-AD0B-488280EF8C2C}" srcOrd="0" destOrd="0" presId="urn:microsoft.com/office/officeart/2005/8/layout/hierarchy1"/>
    <dgm:cxn modelId="{4BD680E0-D95B-4BB7-B23F-410508E48E83}" type="presOf" srcId="{50268CD5-EAD7-463D-9FC6-656EB14B23D1}" destId="{C398F8EC-8862-443E-B2C8-97B19EAF89C2}" srcOrd="0" destOrd="0" presId="urn:microsoft.com/office/officeart/2005/8/layout/hierarchy1"/>
    <dgm:cxn modelId="{D485DC61-F517-4C7A-95B2-074723985E7F}" type="presParOf" srcId="{E268667B-A714-47D7-A511-96EA6D968834}" destId="{44E1D356-BEB9-4DF7-B026-DCD2AAF9C853}" srcOrd="0" destOrd="0" presId="urn:microsoft.com/office/officeart/2005/8/layout/hierarchy1"/>
    <dgm:cxn modelId="{E30D98EF-2D24-4925-9FE6-3BF07E76453B}" type="presParOf" srcId="{44E1D356-BEB9-4DF7-B026-DCD2AAF9C853}" destId="{94B1E485-A0E7-4238-A2C4-596300D71971}" srcOrd="0" destOrd="0" presId="urn:microsoft.com/office/officeart/2005/8/layout/hierarchy1"/>
    <dgm:cxn modelId="{22088847-A052-4680-9587-711D4EBACB48}" type="presParOf" srcId="{94B1E485-A0E7-4238-A2C4-596300D71971}" destId="{E78D5D46-CAE2-4BFE-8F68-8E1ABD895B99}" srcOrd="0" destOrd="0" presId="urn:microsoft.com/office/officeart/2005/8/layout/hierarchy1"/>
    <dgm:cxn modelId="{6D0D454F-812E-4536-98FB-FCF52BCBC327}" type="presParOf" srcId="{94B1E485-A0E7-4238-A2C4-596300D71971}" destId="{944CD15D-DEEC-4EAB-BF07-8A537D2195FD}" srcOrd="1" destOrd="0" presId="urn:microsoft.com/office/officeart/2005/8/layout/hierarchy1"/>
    <dgm:cxn modelId="{D30C5568-66F8-4F28-AB02-79E70D7B616F}" type="presParOf" srcId="{44E1D356-BEB9-4DF7-B026-DCD2AAF9C853}" destId="{4BF6E1C4-357C-427C-ACA2-55D4DDED4C9C}" srcOrd="1" destOrd="0" presId="urn:microsoft.com/office/officeart/2005/8/layout/hierarchy1"/>
    <dgm:cxn modelId="{9B3DFB9E-080B-41F4-AB86-DE8335F1E96C}" type="presParOf" srcId="{4BF6E1C4-357C-427C-ACA2-55D4DDED4C9C}" destId="{2B64C2A7-DEC7-403E-9E33-2858FB70F805}" srcOrd="0" destOrd="0" presId="urn:microsoft.com/office/officeart/2005/8/layout/hierarchy1"/>
    <dgm:cxn modelId="{09476CAE-4AE6-4101-B890-3D3835456101}" type="presParOf" srcId="{4BF6E1C4-357C-427C-ACA2-55D4DDED4C9C}" destId="{74E3A796-B5C2-46B7-A9A9-CA379D3B52C6}" srcOrd="1" destOrd="0" presId="urn:microsoft.com/office/officeart/2005/8/layout/hierarchy1"/>
    <dgm:cxn modelId="{3884B7F3-CEF1-4DFE-AE0F-71B9A3BAA922}" type="presParOf" srcId="{74E3A796-B5C2-46B7-A9A9-CA379D3B52C6}" destId="{21D4AEBE-343F-4B82-B7E8-768F954752C3}" srcOrd="0" destOrd="0" presId="urn:microsoft.com/office/officeart/2005/8/layout/hierarchy1"/>
    <dgm:cxn modelId="{BFF9124B-7110-43AC-AFAE-688AB5798C63}" type="presParOf" srcId="{21D4AEBE-343F-4B82-B7E8-768F954752C3}" destId="{30A84A87-9AD4-42B3-9E24-82597DAD142E}" srcOrd="0" destOrd="0" presId="urn:microsoft.com/office/officeart/2005/8/layout/hierarchy1"/>
    <dgm:cxn modelId="{0CAF3ACD-BEB5-4527-A9C3-5C13F9B71F4E}" type="presParOf" srcId="{21D4AEBE-343F-4B82-B7E8-768F954752C3}" destId="{853A7081-F890-4BEC-936E-ED7FF8B7B1C4}" srcOrd="1" destOrd="0" presId="urn:microsoft.com/office/officeart/2005/8/layout/hierarchy1"/>
    <dgm:cxn modelId="{AB9CEAC2-4066-4FA5-9CC0-77542C747B4B}" type="presParOf" srcId="{74E3A796-B5C2-46B7-A9A9-CA379D3B52C6}" destId="{E226351A-6847-4CA2-93D7-9B0AD1DFC68C}" srcOrd="1" destOrd="0" presId="urn:microsoft.com/office/officeart/2005/8/layout/hierarchy1"/>
    <dgm:cxn modelId="{A7DA0CF6-AC7D-4A5B-9975-B8E96AF53CFC}" type="presParOf" srcId="{E226351A-6847-4CA2-93D7-9B0AD1DFC68C}" destId="{4ED4BD4F-8D15-40A4-B7E0-A9703B49F237}" srcOrd="0" destOrd="0" presId="urn:microsoft.com/office/officeart/2005/8/layout/hierarchy1"/>
    <dgm:cxn modelId="{E5161D95-32B8-4DB5-8FCD-5BC9ACDBE16B}" type="presParOf" srcId="{E226351A-6847-4CA2-93D7-9B0AD1DFC68C}" destId="{D89CC9B9-9A8A-4E24-B506-E35C6BA334AA}" srcOrd="1" destOrd="0" presId="urn:microsoft.com/office/officeart/2005/8/layout/hierarchy1"/>
    <dgm:cxn modelId="{20A1E2CC-4F35-4237-ACDA-4B1D7D776BB1}" type="presParOf" srcId="{D89CC9B9-9A8A-4E24-B506-E35C6BA334AA}" destId="{130C849D-B09C-4AD6-A78A-6A376D520354}" srcOrd="0" destOrd="0" presId="urn:microsoft.com/office/officeart/2005/8/layout/hierarchy1"/>
    <dgm:cxn modelId="{85040C99-D969-4830-B2FA-2524965020C8}" type="presParOf" srcId="{130C849D-B09C-4AD6-A78A-6A376D520354}" destId="{3A1EBF96-4937-4F3F-BF47-865CE24E4A79}" srcOrd="0" destOrd="0" presId="urn:microsoft.com/office/officeart/2005/8/layout/hierarchy1"/>
    <dgm:cxn modelId="{FB7EE1FB-D240-42E3-A22C-1EBB9020557F}" type="presParOf" srcId="{130C849D-B09C-4AD6-A78A-6A376D520354}" destId="{7F7EF364-7B78-4DD3-AD0B-488280EF8C2C}" srcOrd="1" destOrd="0" presId="urn:microsoft.com/office/officeart/2005/8/layout/hierarchy1"/>
    <dgm:cxn modelId="{BB32D7E0-4D74-4E2D-938E-65F39FCD63D6}" type="presParOf" srcId="{D89CC9B9-9A8A-4E24-B506-E35C6BA334AA}" destId="{EE3E795E-5F02-4006-A2D5-063536027F82}" srcOrd="1" destOrd="0" presId="urn:microsoft.com/office/officeart/2005/8/layout/hierarchy1"/>
    <dgm:cxn modelId="{0108BAEC-8B6C-49DB-8A36-32210D0CD636}" type="presParOf" srcId="{4BF6E1C4-357C-427C-ACA2-55D4DDED4C9C}" destId="{C398F8EC-8862-443E-B2C8-97B19EAF89C2}" srcOrd="2" destOrd="0" presId="urn:microsoft.com/office/officeart/2005/8/layout/hierarchy1"/>
    <dgm:cxn modelId="{86602DA9-D461-42EA-8698-2C9649DA70C4}" type="presParOf" srcId="{4BF6E1C4-357C-427C-ACA2-55D4DDED4C9C}" destId="{E852A48F-E094-4215-A01E-2C5EBACF568F}" srcOrd="3" destOrd="0" presId="urn:microsoft.com/office/officeart/2005/8/layout/hierarchy1"/>
    <dgm:cxn modelId="{56E5ABE6-98DC-4269-9CA2-7D92DD8B6829}" type="presParOf" srcId="{E852A48F-E094-4215-A01E-2C5EBACF568F}" destId="{E58FE22A-B7BA-48AD-AF1C-4E5646DA106A}" srcOrd="0" destOrd="0" presId="urn:microsoft.com/office/officeart/2005/8/layout/hierarchy1"/>
    <dgm:cxn modelId="{4EA3500A-9CD2-425F-8005-2948D2D41DE1}" type="presParOf" srcId="{E58FE22A-B7BA-48AD-AF1C-4E5646DA106A}" destId="{D4F7BB4F-204E-46C4-9041-7015BE59A9EF}" srcOrd="0" destOrd="0" presId="urn:microsoft.com/office/officeart/2005/8/layout/hierarchy1"/>
    <dgm:cxn modelId="{3B780BB2-5AD0-490A-805F-F30EA73ACB08}" type="presParOf" srcId="{E58FE22A-B7BA-48AD-AF1C-4E5646DA106A}" destId="{0E1B67FA-9FC6-4B57-AABE-BA080F4274C5}" srcOrd="1" destOrd="0" presId="urn:microsoft.com/office/officeart/2005/8/layout/hierarchy1"/>
    <dgm:cxn modelId="{65168C57-8963-4752-A5E1-AA62DE2C4699}" type="presParOf" srcId="{E852A48F-E094-4215-A01E-2C5EBACF568F}" destId="{1CDF6990-9D0B-48B7-B56C-3AD01EE7274C}" srcOrd="1" destOrd="0" presId="urn:microsoft.com/office/officeart/2005/8/layout/hierarchy1"/>
    <dgm:cxn modelId="{B371688E-212D-48D3-AD7F-640D0D448A81}" type="presParOf" srcId="{1CDF6990-9D0B-48B7-B56C-3AD01EE7274C}" destId="{A664288F-8A68-404E-916E-29159D72B5D1}" srcOrd="0" destOrd="0" presId="urn:microsoft.com/office/officeart/2005/8/layout/hierarchy1"/>
    <dgm:cxn modelId="{79A79F8E-897B-49BE-8B70-6C244BA50628}" type="presParOf" srcId="{1CDF6990-9D0B-48B7-B56C-3AD01EE7274C}" destId="{8996AEAF-640D-480C-A5DF-14C1DD9E540F}" srcOrd="1" destOrd="0" presId="urn:microsoft.com/office/officeart/2005/8/layout/hierarchy1"/>
    <dgm:cxn modelId="{A9DCE00B-0B3F-4F5B-8556-82D5B74906EF}" type="presParOf" srcId="{8996AEAF-640D-480C-A5DF-14C1DD9E540F}" destId="{C8004AF5-3E88-44F6-99C7-B5A040515947}" srcOrd="0" destOrd="0" presId="urn:microsoft.com/office/officeart/2005/8/layout/hierarchy1"/>
    <dgm:cxn modelId="{33B00733-4B97-4B93-AED2-AC00FA594FDE}" type="presParOf" srcId="{C8004AF5-3E88-44F6-99C7-B5A040515947}" destId="{90CFF955-F0F7-4CEF-AEF1-61E5AF0C9446}" srcOrd="0" destOrd="0" presId="urn:microsoft.com/office/officeart/2005/8/layout/hierarchy1"/>
    <dgm:cxn modelId="{1D5E60D1-9C47-458D-B98B-7570C067BBD5}" type="presParOf" srcId="{C8004AF5-3E88-44F6-99C7-B5A040515947}" destId="{78F50B0F-AD70-4947-8F2C-24B0930EEDC1}" srcOrd="1" destOrd="0" presId="urn:microsoft.com/office/officeart/2005/8/layout/hierarchy1"/>
    <dgm:cxn modelId="{220C5807-24E5-4F91-8325-B6672DC93C0D}" type="presParOf" srcId="{8996AEAF-640D-480C-A5DF-14C1DD9E540F}" destId="{47B9A2DF-DCA6-4558-AFAC-70651DB12633}" srcOrd="1" destOrd="0" presId="urn:microsoft.com/office/officeart/2005/8/layout/hierarchy1"/>
    <dgm:cxn modelId="{86946F44-03CB-4B5B-8F4C-C982686776E2}" type="presParOf" srcId="{4BF6E1C4-357C-427C-ACA2-55D4DDED4C9C}" destId="{C3F5DF4F-D071-4850-B562-59DA0F037B35}" srcOrd="4" destOrd="0" presId="urn:microsoft.com/office/officeart/2005/8/layout/hierarchy1"/>
    <dgm:cxn modelId="{6E1A5F03-9118-4B22-80A0-FD7DC6F91F25}" type="presParOf" srcId="{4BF6E1C4-357C-427C-ACA2-55D4DDED4C9C}" destId="{2F8BDDBA-0799-4464-B513-1D93E2EA2FF7}" srcOrd="5" destOrd="0" presId="urn:microsoft.com/office/officeart/2005/8/layout/hierarchy1"/>
    <dgm:cxn modelId="{B8D21D32-3554-4943-9212-6258BEFCDC82}" type="presParOf" srcId="{2F8BDDBA-0799-4464-B513-1D93E2EA2FF7}" destId="{FC6E76E1-C3BF-4092-9448-98B47D57D4DE}" srcOrd="0" destOrd="0" presId="urn:microsoft.com/office/officeart/2005/8/layout/hierarchy1"/>
    <dgm:cxn modelId="{A17AB65B-5D3E-4847-98E7-2E82F6225C0C}" type="presParOf" srcId="{FC6E76E1-C3BF-4092-9448-98B47D57D4DE}" destId="{A8A17EF7-CECB-42BA-A369-294FEF71E4EF}" srcOrd="0" destOrd="0" presId="urn:microsoft.com/office/officeart/2005/8/layout/hierarchy1"/>
    <dgm:cxn modelId="{A83D8830-153E-4082-9370-B519ADCA94C7}" type="presParOf" srcId="{FC6E76E1-C3BF-4092-9448-98B47D57D4DE}" destId="{A0A98C9B-95C9-425B-9283-C463F159F177}" srcOrd="1" destOrd="0" presId="urn:microsoft.com/office/officeart/2005/8/layout/hierarchy1"/>
    <dgm:cxn modelId="{36908827-04A6-4C17-8060-F19BA8F84AF3}" type="presParOf" srcId="{2F8BDDBA-0799-4464-B513-1D93E2EA2FF7}" destId="{E44E40AC-11F2-425D-8B43-B64B80A1D190}" srcOrd="1" destOrd="0" presId="urn:microsoft.com/office/officeart/2005/8/layout/hierarchy1"/>
    <dgm:cxn modelId="{EF79C086-0EF1-49BF-AA59-DFC86AA25CC1}" type="presParOf" srcId="{E44E40AC-11F2-425D-8B43-B64B80A1D190}" destId="{D17FF0D3-CC42-482B-974E-ADB7395D279F}" srcOrd="0" destOrd="0" presId="urn:microsoft.com/office/officeart/2005/8/layout/hierarchy1"/>
    <dgm:cxn modelId="{AB74C426-1F39-49D4-BAF9-603B95196577}" type="presParOf" srcId="{E44E40AC-11F2-425D-8B43-B64B80A1D190}" destId="{D8C6F0DC-9080-4C3E-9611-2183EC194055}" srcOrd="1" destOrd="0" presId="urn:microsoft.com/office/officeart/2005/8/layout/hierarchy1"/>
    <dgm:cxn modelId="{4DC91600-F0B7-403C-897C-D8B23A5ED976}" type="presParOf" srcId="{D8C6F0DC-9080-4C3E-9611-2183EC194055}" destId="{A98F824E-ADD0-4EE0-993F-CCB022ECFC27}" srcOrd="0" destOrd="0" presId="urn:microsoft.com/office/officeart/2005/8/layout/hierarchy1"/>
    <dgm:cxn modelId="{B59A8101-AB80-49E8-8837-42A475C09918}" type="presParOf" srcId="{A98F824E-ADD0-4EE0-993F-CCB022ECFC27}" destId="{670206B3-9DB7-4687-9DC5-B868B7B9B42C}" srcOrd="0" destOrd="0" presId="urn:microsoft.com/office/officeart/2005/8/layout/hierarchy1"/>
    <dgm:cxn modelId="{3B7EA48D-2239-4985-9DE0-0432B89D9D23}" type="presParOf" srcId="{A98F824E-ADD0-4EE0-993F-CCB022ECFC27}" destId="{F56EF8C4-B02E-449C-A16B-568896297A0C}" srcOrd="1" destOrd="0" presId="urn:microsoft.com/office/officeart/2005/8/layout/hierarchy1"/>
    <dgm:cxn modelId="{316290FA-E704-4029-9A74-3945697EB045}" type="presParOf" srcId="{D8C6F0DC-9080-4C3E-9611-2183EC194055}" destId="{07EF8258-10E3-4A40-912D-D247C7ADAA0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51DBD9-BE7D-432E-BB69-A8BD9248E554}" type="doc">
      <dgm:prSet loTypeId="urn:microsoft.com/office/officeart/2005/8/layout/default#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0D9CEFB-249F-48D4-A6FA-E7ABB86753BF}">
      <dgm:prSet phldrT="[Текст]"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err="1" smtClean="0">
              <a:solidFill>
                <a:srgbClr val="006AB3"/>
              </a:solidFill>
            </a:rPr>
            <a:t>Рособрнадзор</a:t>
          </a:r>
          <a:endParaRPr lang="ru-RU" b="1" dirty="0">
            <a:solidFill>
              <a:srgbClr val="006AB3"/>
            </a:solidFill>
          </a:endParaRPr>
        </a:p>
      </dgm:t>
    </dgm:pt>
    <dgm:pt modelId="{592E2C6B-588F-4265-998D-5765A1CA97AF}" type="parTrans" cxnId="{0D0D2B04-7A9B-4289-9D1A-296E30C9096D}">
      <dgm:prSet/>
      <dgm:spPr/>
      <dgm:t>
        <a:bodyPr/>
        <a:lstStyle/>
        <a:p>
          <a:endParaRPr lang="ru-RU"/>
        </a:p>
      </dgm:t>
    </dgm:pt>
    <dgm:pt modelId="{DDB82570-FDB5-456B-9273-456A92E742F2}" type="sibTrans" cxnId="{0D0D2B04-7A9B-4289-9D1A-296E30C9096D}">
      <dgm:prSet/>
      <dgm:spPr/>
      <dgm:t>
        <a:bodyPr/>
        <a:lstStyle/>
        <a:p>
          <a:endParaRPr lang="ru-RU"/>
        </a:p>
      </dgm:t>
    </dgm:pt>
    <dgm:pt modelId="{48014F6D-D7EC-4D61-A822-77FFB6B4D8EF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ОИВ</a:t>
          </a:r>
          <a:r>
            <a:rPr lang="ru-RU" b="1" smtClean="0">
              <a:solidFill>
                <a:srgbClr val="006AB3"/>
              </a:solidFill>
            </a:rPr>
            <a:t>, учредители</a:t>
          </a:r>
          <a:r>
            <a:rPr lang="ru-RU" b="1" dirty="0" smtClean="0">
              <a:solidFill>
                <a:srgbClr val="006AB3"/>
              </a:solidFill>
            </a:rPr>
            <a:t>, МИД России и загранучреждения  </a:t>
          </a:r>
          <a:endParaRPr lang="ru-RU" b="1" dirty="0">
            <a:solidFill>
              <a:srgbClr val="006AB3"/>
            </a:solidFill>
          </a:endParaRPr>
        </a:p>
      </dgm:t>
    </dgm:pt>
    <dgm:pt modelId="{1537A03A-C83D-45CA-A37D-BFF94B47B63D}" type="parTrans" cxnId="{DC3878AD-7701-433A-9504-FDD2A891CB07}">
      <dgm:prSet/>
      <dgm:spPr/>
      <dgm:t>
        <a:bodyPr/>
        <a:lstStyle/>
        <a:p>
          <a:endParaRPr lang="ru-RU"/>
        </a:p>
      </dgm:t>
    </dgm:pt>
    <dgm:pt modelId="{9491F68F-0B3F-4833-8BD5-AA5B3D3012DF}" type="sibTrans" cxnId="{DC3878AD-7701-433A-9504-FDD2A891CB07}">
      <dgm:prSet/>
      <dgm:spPr/>
      <dgm:t>
        <a:bodyPr/>
        <a:lstStyle/>
        <a:p>
          <a:endParaRPr lang="ru-RU"/>
        </a:p>
      </dgm:t>
    </dgm:pt>
    <dgm:pt modelId="{94870412-E29E-44D8-A265-2807930F46B0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РЦОИ</a:t>
          </a:r>
          <a:endParaRPr lang="ru-RU" b="1" dirty="0">
            <a:solidFill>
              <a:srgbClr val="006AB3"/>
            </a:solidFill>
          </a:endParaRPr>
        </a:p>
      </dgm:t>
    </dgm:pt>
    <dgm:pt modelId="{39E11FDA-FA03-4B96-BBC3-D87843118665}" type="parTrans" cxnId="{8FC992A9-517F-4175-930F-ACE5A4A81EF1}">
      <dgm:prSet/>
      <dgm:spPr/>
      <dgm:t>
        <a:bodyPr/>
        <a:lstStyle/>
        <a:p>
          <a:endParaRPr lang="ru-RU"/>
        </a:p>
      </dgm:t>
    </dgm:pt>
    <dgm:pt modelId="{2D701488-CC5F-4234-8093-1EDC7C3F6510}" type="sibTrans" cxnId="{8FC992A9-517F-4175-930F-ACE5A4A81EF1}">
      <dgm:prSet/>
      <dgm:spPr/>
      <dgm:t>
        <a:bodyPr/>
        <a:lstStyle/>
        <a:p>
          <a:endParaRPr lang="ru-RU"/>
        </a:p>
      </dgm:t>
    </dgm:pt>
    <dgm:pt modelId="{B5F38439-58D6-4B99-BAC0-FA3390E0FA7C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ГЭК</a:t>
          </a:r>
          <a:endParaRPr lang="ru-RU" b="1" dirty="0">
            <a:solidFill>
              <a:srgbClr val="006AB3"/>
            </a:solidFill>
          </a:endParaRPr>
        </a:p>
      </dgm:t>
    </dgm:pt>
    <dgm:pt modelId="{BF20B26A-9F3C-4262-9988-241809270A5A}" type="parTrans" cxnId="{72461AEC-8620-4CF4-87E3-1C9A0C9A197B}">
      <dgm:prSet/>
      <dgm:spPr/>
      <dgm:t>
        <a:bodyPr/>
        <a:lstStyle/>
        <a:p>
          <a:endParaRPr lang="ru-RU"/>
        </a:p>
      </dgm:t>
    </dgm:pt>
    <dgm:pt modelId="{4826F315-5032-4E87-9520-DC2DE63F7FE9}" type="sibTrans" cxnId="{72461AEC-8620-4CF4-87E3-1C9A0C9A197B}">
      <dgm:prSet/>
      <dgm:spPr/>
      <dgm:t>
        <a:bodyPr/>
        <a:lstStyle/>
        <a:p>
          <a:endParaRPr lang="ru-RU"/>
        </a:p>
      </dgm:t>
    </dgm:pt>
    <dgm:pt modelId="{C6F6B49F-FB36-495A-8A0A-3CA42A8292E3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Руководители и организаторы ППЭ </a:t>
          </a:r>
          <a:endParaRPr lang="ru-RU" b="1" dirty="0">
            <a:solidFill>
              <a:srgbClr val="006AB3"/>
            </a:solidFill>
          </a:endParaRPr>
        </a:p>
      </dgm:t>
    </dgm:pt>
    <dgm:pt modelId="{E7E6D19C-5CAD-4EC8-A512-689E46E7703B}" type="parTrans" cxnId="{5B46385C-6C8B-48E1-B4FB-643DB095D66E}">
      <dgm:prSet/>
      <dgm:spPr/>
      <dgm:t>
        <a:bodyPr/>
        <a:lstStyle/>
        <a:p>
          <a:endParaRPr lang="ru-RU"/>
        </a:p>
      </dgm:t>
    </dgm:pt>
    <dgm:pt modelId="{8120AD42-E141-40F4-9653-F47965215D62}" type="sibTrans" cxnId="{5B46385C-6C8B-48E1-B4FB-643DB095D66E}">
      <dgm:prSet/>
      <dgm:spPr/>
      <dgm:t>
        <a:bodyPr/>
        <a:lstStyle/>
        <a:p>
          <a:endParaRPr lang="ru-RU"/>
        </a:p>
      </dgm:t>
    </dgm:pt>
    <dgm:pt modelId="{757F277D-D6EA-4C1F-AC0B-E03CAC5480B9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Председатель предметной комиссии</a:t>
          </a:r>
          <a:endParaRPr lang="ru-RU" b="1" dirty="0">
            <a:solidFill>
              <a:srgbClr val="006AB3"/>
            </a:solidFill>
          </a:endParaRPr>
        </a:p>
      </dgm:t>
    </dgm:pt>
    <dgm:pt modelId="{46489484-EC3B-4DF2-B11A-4E8315BEB894}" type="parTrans" cxnId="{162EFF98-822C-4CA9-B169-C5EF668A11A3}">
      <dgm:prSet/>
      <dgm:spPr/>
      <dgm:t>
        <a:bodyPr/>
        <a:lstStyle/>
        <a:p>
          <a:endParaRPr lang="ru-RU"/>
        </a:p>
      </dgm:t>
    </dgm:pt>
    <dgm:pt modelId="{E3605FCA-358B-40AB-A7E2-30C922350F5B}" type="sibTrans" cxnId="{162EFF98-822C-4CA9-B169-C5EF668A11A3}">
      <dgm:prSet/>
      <dgm:spPr/>
      <dgm:t>
        <a:bodyPr/>
        <a:lstStyle/>
        <a:p>
          <a:endParaRPr lang="ru-RU"/>
        </a:p>
      </dgm:t>
    </dgm:pt>
    <dgm:pt modelId="{74D06C1A-F05D-43CF-B209-9BAB9BC6C166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Члены предметных комиссий</a:t>
          </a:r>
          <a:endParaRPr lang="ru-RU" b="1" dirty="0">
            <a:solidFill>
              <a:srgbClr val="006AB3"/>
            </a:solidFill>
          </a:endParaRPr>
        </a:p>
      </dgm:t>
    </dgm:pt>
    <dgm:pt modelId="{D71DFC44-0793-4748-954C-CAD91C583CA5}" type="parTrans" cxnId="{E8772C6A-338F-4422-9A3C-1818EF703BF3}">
      <dgm:prSet/>
      <dgm:spPr/>
      <dgm:t>
        <a:bodyPr/>
        <a:lstStyle/>
        <a:p>
          <a:endParaRPr lang="ru-RU"/>
        </a:p>
      </dgm:t>
    </dgm:pt>
    <dgm:pt modelId="{7472BF6B-F4C7-4407-8BB2-EE80D2125E1F}" type="sibTrans" cxnId="{E8772C6A-338F-4422-9A3C-1818EF703BF3}">
      <dgm:prSet/>
      <dgm:spPr/>
      <dgm:t>
        <a:bodyPr/>
        <a:lstStyle/>
        <a:p>
          <a:endParaRPr lang="ru-RU"/>
        </a:p>
      </dgm:t>
    </dgm:pt>
    <dgm:pt modelId="{AD7F4D69-91A5-4549-8861-321A46CA6738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Члены конфликтной  комиссии</a:t>
          </a:r>
          <a:endParaRPr lang="ru-RU" b="1" dirty="0">
            <a:solidFill>
              <a:srgbClr val="006AB3"/>
            </a:solidFill>
          </a:endParaRPr>
        </a:p>
      </dgm:t>
    </dgm:pt>
    <dgm:pt modelId="{E71615E1-5393-4779-9B6A-5A337E5AD262}" type="parTrans" cxnId="{88D1CF50-4966-4E60-8784-2E5E9C3B0297}">
      <dgm:prSet/>
      <dgm:spPr/>
      <dgm:t>
        <a:bodyPr/>
        <a:lstStyle/>
        <a:p>
          <a:endParaRPr lang="ru-RU"/>
        </a:p>
      </dgm:t>
    </dgm:pt>
    <dgm:pt modelId="{5798843C-A322-4522-B09A-FD193A52E530}" type="sibTrans" cxnId="{88D1CF50-4966-4E60-8784-2E5E9C3B0297}">
      <dgm:prSet/>
      <dgm:spPr/>
      <dgm:t>
        <a:bodyPr/>
        <a:lstStyle/>
        <a:p>
          <a:endParaRPr lang="ru-RU"/>
        </a:p>
      </dgm:t>
    </dgm:pt>
    <dgm:pt modelId="{9EF1A9E5-19BD-4C13-BBC5-9F0F200CD7A1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Председатель конфликтной  комиссии</a:t>
          </a:r>
          <a:endParaRPr lang="ru-RU" b="1" dirty="0">
            <a:solidFill>
              <a:srgbClr val="006AB3"/>
            </a:solidFill>
          </a:endParaRPr>
        </a:p>
      </dgm:t>
    </dgm:pt>
    <dgm:pt modelId="{197A51DF-9CFD-4EA7-BCAC-1278248CAA5E}" type="parTrans" cxnId="{D532C134-35F4-4F34-9923-E978AD967C73}">
      <dgm:prSet/>
      <dgm:spPr/>
      <dgm:t>
        <a:bodyPr/>
        <a:lstStyle/>
        <a:p>
          <a:endParaRPr lang="ru-RU"/>
        </a:p>
      </dgm:t>
    </dgm:pt>
    <dgm:pt modelId="{C410FB10-544E-4F13-8F09-1EA8223A6266}" type="sibTrans" cxnId="{D532C134-35F4-4F34-9923-E978AD967C73}">
      <dgm:prSet/>
      <dgm:spPr/>
      <dgm:t>
        <a:bodyPr/>
        <a:lstStyle/>
        <a:p>
          <a:endParaRPr lang="ru-RU"/>
        </a:p>
      </dgm:t>
    </dgm:pt>
    <dgm:pt modelId="{E3070CCD-DE0A-4905-AD6D-2A3D8F2FCCEB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Ассистенты</a:t>
          </a:r>
          <a:endParaRPr lang="ru-RU" b="1" dirty="0">
            <a:solidFill>
              <a:srgbClr val="006AB3"/>
            </a:solidFill>
          </a:endParaRPr>
        </a:p>
      </dgm:t>
    </dgm:pt>
    <dgm:pt modelId="{DFE829F1-1577-4D75-9A01-7E6F6CF00F24}" type="parTrans" cxnId="{285C608B-15D2-45DB-8064-195FA0A0C05A}">
      <dgm:prSet/>
      <dgm:spPr/>
      <dgm:t>
        <a:bodyPr/>
        <a:lstStyle/>
        <a:p>
          <a:endParaRPr lang="ru-RU"/>
        </a:p>
      </dgm:t>
    </dgm:pt>
    <dgm:pt modelId="{9105C681-605C-4892-8B78-C6FD724A1DE5}" type="sibTrans" cxnId="{285C608B-15D2-45DB-8064-195FA0A0C05A}">
      <dgm:prSet/>
      <dgm:spPr/>
      <dgm:t>
        <a:bodyPr/>
        <a:lstStyle/>
        <a:p>
          <a:endParaRPr lang="ru-RU"/>
        </a:p>
      </dgm:t>
    </dgm:pt>
    <dgm:pt modelId="{2BF4F348-8125-4685-8AEE-101AB7021E18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Общественные наблюдатели</a:t>
          </a:r>
          <a:endParaRPr lang="ru-RU" b="1" dirty="0">
            <a:solidFill>
              <a:srgbClr val="006AB3"/>
            </a:solidFill>
          </a:endParaRPr>
        </a:p>
      </dgm:t>
    </dgm:pt>
    <dgm:pt modelId="{832E1EEA-8E28-4E7D-8313-18B2C9DFC070}" type="parTrans" cxnId="{2A9BE802-C02E-411B-B2B9-B19500651C53}">
      <dgm:prSet/>
      <dgm:spPr/>
      <dgm:t>
        <a:bodyPr/>
        <a:lstStyle/>
        <a:p>
          <a:endParaRPr lang="ru-RU"/>
        </a:p>
      </dgm:t>
    </dgm:pt>
    <dgm:pt modelId="{06A18F09-9B7E-478C-A5EA-41DCCCB6E7F0}" type="sibTrans" cxnId="{2A9BE802-C02E-411B-B2B9-B19500651C53}">
      <dgm:prSet/>
      <dgm:spPr/>
      <dgm:t>
        <a:bodyPr/>
        <a:lstStyle/>
        <a:p>
          <a:endParaRPr lang="ru-RU"/>
        </a:p>
      </dgm:t>
    </dgm:pt>
    <dgm:pt modelId="{7D2F2C90-7FEA-48B3-BF10-089934C6BEF2}">
      <dgm:prSet/>
      <dgm:spPr/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Технические специалисты</a:t>
          </a:r>
          <a:endParaRPr lang="ru-RU" b="1" dirty="0">
            <a:solidFill>
              <a:srgbClr val="006AB3"/>
            </a:solidFill>
          </a:endParaRPr>
        </a:p>
      </dgm:t>
    </dgm:pt>
    <dgm:pt modelId="{0B64E7D6-D587-4AA0-95A6-D7D4D7A09C4A}" type="parTrans" cxnId="{F4437C6A-92D8-4B85-8355-5CAF0D25234F}">
      <dgm:prSet/>
      <dgm:spPr/>
      <dgm:t>
        <a:bodyPr/>
        <a:lstStyle/>
        <a:p>
          <a:endParaRPr lang="ru-RU"/>
        </a:p>
      </dgm:t>
    </dgm:pt>
    <dgm:pt modelId="{2BD24C0B-D852-4073-8B3A-397D02032933}" type="sibTrans" cxnId="{F4437C6A-92D8-4B85-8355-5CAF0D25234F}">
      <dgm:prSet/>
      <dgm:spPr/>
      <dgm:t>
        <a:bodyPr/>
        <a:lstStyle/>
        <a:p>
          <a:endParaRPr lang="ru-RU"/>
        </a:p>
      </dgm:t>
    </dgm:pt>
    <dgm:pt modelId="{A3992B32-DAEE-46B6-ADC0-C3519AC755BE}" type="pres">
      <dgm:prSet presAssocID="{EF51DBD9-BE7D-432E-BB69-A8BD9248E5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B9EFF7-122B-4710-8ED3-E11EDED3C09A}" type="pres">
      <dgm:prSet presAssocID="{D0D9CEFB-249F-48D4-A6FA-E7ABB86753BF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86837-0935-4314-B9FB-CA3037868586}" type="pres">
      <dgm:prSet presAssocID="{DDB82570-FDB5-456B-9273-456A92E742F2}" presName="sibTrans" presStyleCnt="0"/>
      <dgm:spPr/>
      <dgm:t>
        <a:bodyPr/>
        <a:lstStyle/>
        <a:p>
          <a:endParaRPr lang="ru-RU"/>
        </a:p>
      </dgm:t>
    </dgm:pt>
    <dgm:pt modelId="{84DDC149-8DED-4303-BD8E-2AE6C1AA1DDA}" type="pres">
      <dgm:prSet presAssocID="{48014F6D-D7EC-4D61-A822-77FFB6B4D8EF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546D8-D542-4A1D-8900-17929D2DFF40}" type="pres">
      <dgm:prSet presAssocID="{9491F68F-0B3F-4833-8BD5-AA5B3D3012DF}" presName="sibTrans" presStyleCnt="0"/>
      <dgm:spPr/>
      <dgm:t>
        <a:bodyPr/>
        <a:lstStyle/>
        <a:p>
          <a:endParaRPr lang="ru-RU"/>
        </a:p>
      </dgm:t>
    </dgm:pt>
    <dgm:pt modelId="{CEA4B05A-54C0-4800-80D5-331F55C5313A}" type="pres">
      <dgm:prSet presAssocID="{94870412-E29E-44D8-A265-2807930F46B0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C4877-8681-4366-9120-B4D752F312F9}" type="pres">
      <dgm:prSet presAssocID="{2D701488-CC5F-4234-8093-1EDC7C3F6510}" presName="sibTrans" presStyleCnt="0"/>
      <dgm:spPr/>
      <dgm:t>
        <a:bodyPr/>
        <a:lstStyle/>
        <a:p>
          <a:endParaRPr lang="ru-RU"/>
        </a:p>
      </dgm:t>
    </dgm:pt>
    <dgm:pt modelId="{9D4772FD-71DD-4F00-9331-B5D590532825}" type="pres">
      <dgm:prSet presAssocID="{B5F38439-58D6-4B99-BAC0-FA3390E0FA7C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DD60E-A9DB-4DA3-A43C-BA7DAAB2C0A8}" type="pres">
      <dgm:prSet presAssocID="{4826F315-5032-4E87-9520-DC2DE63F7FE9}" presName="sibTrans" presStyleCnt="0"/>
      <dgm:spPr/>
      <dgm:t>
        <a:bodyPr/>
        <a:lstStyle/>
        <a:p>
          <a:endParaRPr lang="ru-RU"/>
        </a:p>
      </dgm:t>
    </dgm:pt>
    <dgm:pt modelId="{EE2D1B78-F87E-4A93-8EF9-41C63496978E}" type="pres">
      <dgm:prSet presAssocID="{C6F6B49F-FB36-495A-8A0A-3CA42A8292E3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2C2D5-8FDD-4D66-AEEF-BA7B7EC33DCA}" type="pres">
      <dgm:prSet presAssocID="{8120AD42-E141-40F4-9653-F47965215D62}" presName="sibTrans" presStyleCnt="0"/>
      <dgm:spPr/>
      <dgm:t>
        <a:bodyPr/>
        <a:lstStyle/>
        <a:p>
          <a:endParaRPr lang="ru-RU"/>
        </a:p>
      </dgm:t>
    </dgm:pt>
    <dgm:pt modelId="{B24402D0-057F-49DA-9D37-2E7BDCA2F7A4}" type="pres">
      <dgm:prSet presAssocID="{757F277D-D6EA-4C1F-AC0B-E03CAC5480B9}" presName="node" presStyleLbl="node1" presStyleIdx="5" presStyleCnt="12" custLinFactX="-10126" custLinFactY="17594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4896C-3A42-4A21-BDCB-E523A65EF756}" type="pres">
      <dgm:prSet presAssocID="{E3605FCA-358B-40AB-A7E2-30C922350F5B}" presName="sibTrans" presStyleCnt="0"/>
      <dgm:spPr/>
      <dgm:t>
        <a:bodyPr/>
        <a:lstStyle/>
        <a:p>
          <a:endParaRPr lang="ru-RU"/>
        </a:p>
      </dgm:t>
    </dgm:pt>
    <dgm:pt modelId="{BEC16A55-9C96-41ED-BC04-4848FC12A966}" type="pres">
      <dgm:prSet presAssocID="{74D06C1A-F05D-43CF-B209-9BAB9BC6C166}" presName="node" presStyleLbl="node1" presStyleIdx="6" presStyleCnt="12" custLinFactX="-10800" custLinFactY="17594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9C6868-7FB4-49B1-A1C9-676E59AB09F5}" type="pres">
      <dgm:prSet presAssocID="{7472BF6B-F4C7-4407-8BB2-EE80D2125E1F}" presName="sibTrans" presStyleCnt="0"/>
      <dgm:spPr/>
      <dgm:t>
        <a:bodyPr/>
        <a:lstStyle/>
        <a:p>
          <a:endParaRPr lang="ru-RU"/>
        </a:p>
      </dgm:t>
    </dgm:pt>
    <dgm:pt modelId="{B4623AB6-FB47-4912-BA2E-33682C0A0C44}" type="pres">
      <dgm:prSet presAssocID="{AD7F4D69-91A5-4549-8861-321A46CA6738}" presName="node" presStyleLbl="node1" presStyleIdx="7" presStyleCnt="12" custLinFactY="17594" custLinFactNeighborX="-214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F807B-AE2F-481B-92D9-98167905E932}" type="pres">
      <dgm:prSet presAssocID="{5798843C-A322-4522-B09A-FD193A52E530}" presName="sibTrans" presStyleCnt="0"/>
      <dgm:spPr/>
      <dgm:t>
        <a:bodyPr/>
        <a:lstStyle/>
        <a:p>
          <a:endParaRPr lang="ru-RU"/>
        </a:p>
      </dgm:t>
    </dgm:pt>
    <dgm:pt modelId="{049396ED-E2F7-4CB2-9C4E-5E841B193AF0}" type="pres">
      <dgm:prSet presAssocID="{9EF1A9E5-19BD-4C13-BBC5-9F0F200CD7A1}" presName="node" presStyleLbl="node1" presStyleIdx="8" presStyleCnt="12" custLinFactX="100000" custLinFactNeighborX="122053" custLinFactNeighborY="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24417-ACB5-4717-827B-FBF7879E20CD}" type="pres">
      <dgm:prSet presAssocID="{C410FB10-544E-4F13-8F09-1EA8223A6266}" presName="sibTrans" presStyleCnt="0"/>
      <dgm:spPr/>
      <dgm:t>
        <a:bodyPr/>
        <a:lstStyle/>
        <a:p>
          <a:endParaRPr lang="ru-RU"/>
        </a:p>
      </dgm:t>
    </dgm:pt>
    <dgm:pt modelId="{E9301748-E6D6-48C7-97EC-6D4CCD4358D7}" type="pres">
      <dgm:prSet presAssocID="{E3070CCD-DE0A-4905-AD6D-2A3D8F2FCCEB}" presName="node" presStyleLbl="node1" presStyleIdx="9" presStyleCnt="12" custLinFactX="12053" custLinFactY="-16628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A2CE2-A65B-4E59-BA70-B46DBE74F9F5}" type="pres">
      <dgm:prSet presAssocID="{9105C681-605C-4892-8B78-C6FD724A1DE5}" presName="sibTrans" presStyleCnt="0"/>
      <dgm:spPr/>
      <dgm:t>
        <a:bodyPr/>
        <a:lstStyle/>
        <a:p>
          <a:endParaRPr lang="ru-RU"/>
        </a:p>
      </dgm:t>
    </dgm:pt>
    <dgm:pt modelId="{4A3528B1-7EAF-471B-8B6D-A0D8C7C8BEC8}" type="pres">
      <dgm:prSet presAssocID="{2BF4F348-8125-4685-8AEE-101AB7021E18}" presName="node" presStyleLbl="node1" presStyleIdx="10" presStyleCnt="12" custLinFactX="11380" custLinFactY="-16628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45834-DCC4-4FC2-921C-C1CF6E33C31D}" type="pres">
      <dgm:prSet presAssocID="{06A18F09-9B7E-478C-A5EA-41DCCCB6E7F0}" presName="sibTrans" presStyleCnt="0"/>
      <dgm:spPr/>
    </dgm:pt>
    <dgm:pt modelId="{46D1CB85-C065-4981-9345-DF7968C89974}" type="pres">
      <dgm:prSet presAssocID="{7D2F2C90-7FEA-48B3-BF10-089934C6BEF2}" presName="node" presStyleLbl="node1" presStyleIdx="11" presStyleCnt="12" custLinFactX="-100000" custLinFactY="-16628" custLinFactNeighborX="-1208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BAF1D2-1890-4063-A2A5-5C68FC046139}" type="presOf" srcId="{2BF4F348-8125-4685-8AEE-101AB7021E18}" destId="{4A3528B1-7EAF-471B-8B6D-A0D8C7C8BEC8}" srcOrd="0" destOrd="0" presId="urn:microsoft.com/office/officeart/2005/8/layout/default#1"/>
    <dgm:cxn modelId="{FB34AF93-CE95-48A8-B789-1A5379ECAC46}" type="presOf" srcId="{74D06C1A-F05D-43CF-B209-9BAB9BC6C166}" destId="{BEC16A55-9C96-41ED-BC04-4848FC12A966}" srcOrd="0" destOrd="0" presId="urn:microsoft.com/office/officeart/2005/8/layout/default#1"/>
    <dgm:cxn modelId="{F4437C6A-92D8-4B85-8355-5CAF0D25234F}" srcId="{EF51DBD9-BE7D-432E-BB69-A8BD9248E554}" destId="{7D2F2C90-7FEA-48B3-BF10-089934C6BEF2}" srcOrd="11" destOrd="0" parTransId="{0B64E7D6-D587-4AA0-95A6-D7D4D7A09C4A}" sibTransId="{2BD24C0B-D852-4073-8B3A-397D02032933}"/>
    <dgm:cxn modelId="{285C608B-15D2-45DB-8064-195FA0A0C05A}" srcId="{EF51DBD9-BE7D-432E-BB69-A8BD9248E554}" destId="{E3070CCD-DE0A-4905-AD6D-2A3D8F2FCCEB}" srcOrd="9" destOrd="0" parTransId="{DFE829F1-1577-4D75-9A01-7E6F6CF00F24}" sibTransId="{9105C681-605C-4892-8B78-C6FD724A1DE5}"/>
    <dgm:cxn modelId="{1EE65B33-6087-40C7-A699-3C94B6268266}" type="presOf" srcId="{48014F6D-D7EC-4D61-A822-77FFB6B4D8EF}" destId="{84DDC149-8DED-4303-BD8E-2AE6C1AA1DDA}" srcOrd="0" destOrd="0" presId="urn:microsoft.com/office/officeart/2005/8/layout/default#1"/>
    <dgm:cxn modelId="{6C2688A7-3939-4219-B272-89B180153BCA}" type="presOf" srcId="{94870412-E29E-44D8-A265-2807930F46B0}" destId="{CEA4B05A-54C0-4800-80D5-331F55C5313A}" srcOrd="0" destOrd="0" presId="urn:microsoft.com/office/officeart/2005/8/layout/default#1"/>
    <dgm:cxn modelId="{0CD1D64C-FEA3-4896-8628-246E5427C7FF}" type="presOf" srcId="{E3070CCD-DE0A-4905-AD6D-2A3D8F2FCCEB}" destId="{E9301748-E6D6-48C7-97EC-6D4CCD4358D7}" srcOrd="0" destOrd="0" presId="urn:microsoft.com/office/officeart/2005/8/layout/default#1"/>
    <dgm:cxn modelId="{FF4055D2-6B5E-47F8-8363-AA5001CDD159}" type="presOf" srcId="{C6F6B49F-FB36-495A-8A0A-3CA42A8292E3}" destId="{EE2D1B78-F87E-4A93-8EF9-41C63496978E}" srcOrd="0" destOrd="0" presId="urn:microsoft.com/office/officeart/2005/8/layout/default#1"/>
    <dgm:cxn modelId="{71A86396-D15C-4850-9D13-742CA5170C52}" type="presOf" srcId="{EF51DBD9-BE7D-432E-BB69-A8BD9248E554}" destId="{A3992B32-DAEE-46B6-ADC0-C3519AC755BE}" srcOrd="0" destOrd="0" presId="urn:microsoft.com/office/officeart/2005/8/layout/default#1"/>
    <dgm:cxn modelId="{5B46385C-6C8B-48E1-B4FB-643DB095D66E}" srcId="{EF51DBD9-BE7D-432E-BB69-A8BD9248E554}" destId="{C6F6B49F-FB36-495A-8A0A-3CA42A8292E3}" srcOrd="4" destOrd="0" parTransId="{E7E6D19C-5CAD-4EC8-A512-689E46E7703B}" sibTransId="{8120AD42-E141-40F4-9653-F47965215D62}"/>
    <dgm:cxn modelId="{8FC992A9-517F-4175-930F-ACE5A4A81EF1}" srcId="{EF51DBD9-BE7D-432E-BB69-A8BD9248E554}" destId="{94870412-E29E-44D8-A265-2807930F46B0}" srcOrd="2" destOrd="0" parTransId="{39E11FDA-FA03-4B96-BBC3-D87843118665}" sibTransId="{2D701488-CC5F-4234-8093-1EDC7C3F6510}"/>
    <dgm:cxn modelId="{FE5EAB91-5009-4FA7-8DF0-6D26F0BE20FA}" type="presOf" srcId="{7D2F2C90-7FEA-48B3-BF10-089934C6BEF2}" destId="{46D1CB85-C065-4981-9345-DF7968C89974}" srcOrd="0" destOrd="0" presId="urn:microsoft.com/office/officeart/2005/8/layout/default#1"/>
    <dgm:cxn modelId="{20E95729-BAE1-4487-8EE4-9B58E31ADC95}" type="presOf" srcId="{D0D9CEFB-249F-48D4-A6FA-E7ABB86753BF}" destId="{FEB9EFF7-122B-4710-8ED3-E11EDED3C09A}" srcOrd="0" destOrd="0" presId="urn:microsoft.com/office/officeart/2005/8/layout/default#1"/>
    <dgm:cxn modelId="{0D0D2B04-7A9B-4289-9D1A-296E30C9096D}" srcId="{EF51DBD9-BE7D-432E-BB69-A8BD9248E554}" destId="{D0D9CEFB-249F-48D4-A6FA-E7ABB86753BF}" srcOrd="0" destOrd="0" parTransId="{592E2C6B-588F-4265-998D-5765A1CA97AF}" sibTransId="{DDB82570-FDB5-456B-9273-456A92E742F2}"/>
    <dgm:cxn modelId="{CD4AD5C3-3108-49E8-B4BE-C6B2E63A140A}" type="presOf" srcId="{AD7F4D69-91A5-4549-8861-321A46CA6738}" destId="{B4623AB6-FB47-4912-BA2E-33682C0A0C44}" srcOrd="0" destOrd="0" presId="urn:microsoft.com/office/officeart/2005/8/layout/default#1"/>
    <dgm:cxn modelId="{9D363DE9-65C1-4E01-8881-810FF439432B}" type="presOf" srcId="{757F277D-D6EA-4C1F-AC0B-E03CAC5480B9}" destId="{B24402D0-057F-49DA-9D37-2E7BDCA2F7A4}" srcOrd="0" destOrd="0" presId="urn:microsoft.com/office/officeart/2005/8/layout/default#1"/>
    <dgm:cxn modelId="{162EFF98-822C-4CA9-B169-C5EF668A11A3}" srcId="{EF51DBD9-BE7D-432E-BB69-A8BD9248E554}" destId="{757F277D-D6EA-4C1F-AC0B-E03CAC5480B9}" srcOrd="5" destOrd="0" parTransId="{46489484-EC3B-4DF2-B11A-4E8315BEB894}" sibTransId="{E3605FCA-358B-40AB-A7E2-30C922350F5B}"/>
    <dgm:cxn modelId="{E8772C6A-338F-4422-9A3C-1818EF703BF3}" srcId="{EF51DBD9-BE7D-432E-BB69-A8BD9248E554}" destId="{74D06C1A-F05D-43CF-B209-9BAB9BC6C166}" srcOrd="6" destOrd="0" parTransId="{D71DFC44-0793-4748-954C-CAD91C583CA5}" sibTransId="{7472BF6B-F4C7-4407-8BB2-EE80D2125E1F}"/>
    <dgm:cxn modelId="{DA106190-F57F-4DA0-9B7F-93EE4FCABA55}" type="presOf" srcId="{9EF1A9E5-19BD-4C13-BBC5-9F0F200CD7A1}" destId="{049396ED-E2F7-4CB2-9C4E-5E841B193AF0}" srcOrd="0" destOrd="0" presId="urn:microsoft.com/office/officeart/2005/8/layout/default#1"/>
    <dgm:cxn modelId="{2A9BE802-C02E-411B-B2B9-B19500651C53}" srcId="{EF51DBD9-BE7D-432E-BB69-A8BD9248E554}" destId="{2BF4F348-8125-4685-8AEE-101AB7021E18}" srcOrd="10" destOrd="0" parTransId="{832E1EEA-8E28-4E7D-8313-18B2C9DFC070}" sibTransId="{06A18F09-9B7E-478C-A5EA-41DCCCB6E7F0}"/>
    <dgm:cxn modelId="{88D1CF50-4966-4E60-8784-2E5E9C3B0297}" srcId="{EF51DBD9-BE7D-432E-BB69-A8BD9248E554}" destId="{AD7F4D69-91A5-4549-8861-321A46CA6738}" srcOrd="7" destOrd="0" parTransId="{E71615E1-5393-4779-9B6A-5A337E5AD262}" sibTransId="{5798843C-A322-4522-B09A-FD193A52E530}"/>
    <dgm:cxn modelId="{D532C134-35F4-4F34-9923-E978AD967C73}" srcId="{EF51DBD9-BE7D-432E-BB69-A8BD9248E554}" destId="{9EF1A9E5-19BD-4C13-BBC5-9F0F200CD7A1}" srcOrd="8" destOrd="0" parTransId="{197A51DF-9CFD-4EA7-BCAC-1278248CAA5E}" sibTransId="{C410FB10-544E-4F13-8F09-1EA8223A6266}"/>
    <dgm:cxn modelId="{CFBDBE5F-C0A5-45BD-8A6E-2E02BCEB96A4}" type="presOf" srcId="{B5F38439-58D6-4B99-BAC0-FA3390E0FA7C}" destId="{9D4772FD-71DD-4F00-9331-B5D590532825}" srcOrd="0" destOrd="0" presId="urn:microsoft.com/office/officeart/2005/8/layout/default#1"/>
    <dgm:cxn modelId="{72461AEC-8620-4CF4-87E3-1C9A0C9A197B}" srcId="{EF51DBD9-BE7D-432E-BB69-A8BD9248E554}" destId="{B5F38439-58D6-4B99-BAC0-FA3390E0FA7C}" srcOrd="3" destOrd="0" parTransId="{BF20B26A-9F3C-4262-9988-241809270A5A}" sibTransId="{4826F315-5032-4E87-9520-DC2DE63F7FE9}"/>
    <dgm:cxn modelId="{DC3878AD-7701-433A-9504-FDD2A891CB07}" srcId="{EF51DBD9-BE7D-432E-BB69-A8BD9248E554}" destId="{48014F6D-D7EC-4D61-A822-77FFB6B4D8EF}" srcOrd="1" destOrd="0" parTransId="{1537A03A-C83D-45CA-A37D-BFF94B47B63D}" sibTransId="{9491F68F-0B3F-4833-8BD5-AA5B3D3012DF}"/>
    <dgm:cxn modelId="{75651B47-EA02-4F08-846A-7292184004D2}" type="presParOf" srcId="{A3992B32-DAEE-46B6-ADC0-C3519AC755BE}" destId="{FEB9EFF7-122B-4710-8ED3-E11EDED3C09A}" srcOrd="0" destOrd="0" presId="urn:microsoft.com/office/officeart/2005/8/layout/default#1"/>
    <dgm:cxn modelId="{B8F62FAF-DD6F-4F68-AC48-02B3F6C0F708}" type="presParOf" srcId="{A3992B32-DAEE-46B6-ADC0-C3519AC755BE}" destId="{17D86837-0935-4314-B9FB-CA3037868586}" srcOrd="1" destOrd="0" presId="urn:microsoft.com/office/officeart/2005/8/layout/default#1"/>
    <dgm:cxn modelId="{3B272B15-08BD-467F-973D-815009946C83}" type="presParOf" srcId="{A3992B32-DAEE-46B6-ADC0-C3519AC755BE}" destId="{84DDC149-8DED-4303-BD8E-2AE6C1AA1DDA}" srcOrd="2" destOrd="0" presId="urn:microsoft.com/office/officeart/2005/8/layout/default#1"/>
    <dgm:cxn modelId="{8C8E89AB-BA1D-4E1D-BF9B-6E859C576083}" type="presParOf" srcId="{A3992B32-DAEE-46B6-ADC0-C3519AC755BE}" destId="{AED546D8-D542-4A1D-8900-17929D2DFF40}" srcOrd="3" destOrd="0" presId="urn:microsoft.com/office/officeart/2005/8/layout/default#1"/>
    <dgm:cxn modelId="{00491929-5C00-40FE-A661-0C6471D7822C}" type="presParOf" srcId="{A3992B32-DAEE-46B6-ADC0-C3519AC755BE}" destId="{CEA4B05A-54C0-4800-80D5-331F55C5313A}" srcOrd="4" destOrd="0" presId="urn:microsoft.com/office/officeart/2005/8/layout/default#1"/>
    <dgm:cxn modelId="{8E6FB131-32B1-48CA-9AD7-36A820911A70}" type="presParOf" srcId="{A3992B32-DAEE-46B6-ADC0-C3519AC755BE}" destId="{A4BC4877-8681-4366-9120-B4D752F312F9}" srcOrd="5" destOrd="0" presId="urn:microsoft.com/office/officeart/2005/8/layout/default#1"/>
    <dgm:cxn modelId="{55CA6A1E-75B2-4F3A-9465-72D0FBE15BC7}" type="presParOf" srcId="{A3992B32-DAEE-46B6-ADC0-C3519AC755BE}" destId="{9D4772FD-71DD-4F00-9331-B5D590532825}" srcOrd="6" destOrd="0" presId="urn:microsoft.com/office/officeart/2005/8/layout/default#1"/>
    <dgm:cxn modelId="{7588433C-ED12-4315-8B38-B93CB4103931}" type="presParOf" srcId="{A3992B32-DAEE-46B6-ADC0-C3519AC755BE}" destId="{A77DD60E-A9DB-4DA3-A43C-BA7DAAB2C0A8}" srcOrd="7" destOrd="0" presId="urn:microsoft.com/office/officeart/2005/8/layout/default#1"/>
    <dgm:cxn modelId="{09A90AF3-3F61-4FED-BD98-9D84A022BFB0}" type="presParOf" srcId="{A3992B32-DAEE-46B6-ADC0-C3519AC755BE}" destId="{EE2D1B78-F87E-4A93-8EF9-41C63496978E}" srcOrd="8" destOrd="0" presId="urn:microsoft.com/office/officeart/2005/8/layout/default#1"/>
    <dgm:cxn modelId="{D83820B7-FDE3-418C-A47D-F5C4008C07F9}" type="presParOf" srcId="{A3992B32-DAEE-46B6-ADC0-C3519AC755BE}" destId="{C362C2D5-8FDD-4D66-AEEF-BA7B7EC33DCA}" srcOrd="9" destOrd="0" presId="urn:microsoft.com/office/officeart/2005/8/layout/default#1"/>
    <dgm:cxn modelId="{56DF56C7-2D49-4E6B-9125-239FA3AB7909}" type="presParOf" srcId="{A3992B32-DAEE-46B6-ADC0-C3519AC755BE}" destId="{B24402D0-057F-49DA-9D37-2E7BDCA2F7A4}" srcOrd="10" destOrd="0" presId="urn:microsoft.com/office/officeart/2005/8/layout/default#1"/>
    <dgm:cxn modelId="{9DF488B1-35E9-45FA-8E20-71CC024E14F1}" type="presParOf" srcId="{A3992B32-DAEE-46B6-ADC0-C3519AC755BE}" destId="{42A4896C-3A42-4A21-BDCB-E523A65EF756}" srcOrd="11" destOrd="0" presId="urn:microsoft.com/office/officeart/2005/8/layout/default#1"/>
    <dgm:cxn modelId="{35AD1332-6D18-4E5D-8D4A-65BBCC9FF5FB}" type="presParOf" srcId="{A3992B32-DAEE-46B6-ADC0-C3519AC755BE}" destId="{BEC16A55-9C96-41ED-BC04-4848FC12A966}" srcOrd="12" destOrd="0" presId="urn:microsoft.com/office/officeart/2005/8/layout/default#1"/>
    <dgm:cxn modelId="{1019190F-7178-4FAB-8094-F0062C3008F7}" type="presParOf" srcId="{A3992B32-DAEE-46B6-ADC0-C3519AC755BE}" destId="{469C6868-7FB4-49B1-A1C9-676E59AB09F5}" srcOrd="13" destOrd="0" presId="urn:microsoft.com/office/officeart/2005/8/layout/default#1"/>
    <dgm:cxn modelId="{1428804E-3539-4BCF-BE78-09058606AFBD}" type="presParOf" srcId="{A3992B32-DAEE-46B6-ADC0-C3519AC755BE}" destId="{B4623AB6-FB47-4912-BA2E-33682C0A0C44}" srcOrd="14" destOrd="0" presId="urn:microsoft.com/office/officeart/2005/8/layout/default#1"/>
    <dgm:cxn modelId="{CD2B5289-DE2D-47DB-91EA-51899C740701}" type="presParOf" srcId="{A3992B32-DAEE-46B6-ADC0-C3519AC755BE}" destId="{8EDF807B-AE2F-481B-92D9-98167905E932}" srcOrd="15" destOrd="0" presId="urn:microsoft.com/office/officeart/2005/8/layout/default#1"/>
    <dgm:cxn modelId="{2AD80D1F-C9C1-4262-9057-05B8D67547CD}" type="presParOf" srcId="{A3992B32-DAEE-46B6-ADC0-C3519AC755BE}" destId="{049396ED-E2F7-4CB2-9C4E-5E841B193AF0}" srcOrd="16" destOrd="0" presId="urn:microsoft.com/office/officeart/2005/8/layout/default#1"/>
    <dgm:cxn modelId="{D02F2E21-7AA2-47FF-AAC5-67EA1BA04005}" type="presParOf" srcId="{A3992B32-DAEE-46B6-ADC0-C3519AC755BE}" destId="{69B24417-ACB5-4717-827B-FBF7879E20CD}" srcOrd="17" destOrd="0" presId="urn:microsoft.com/office/officeart/2005/8/layout/default#1"/>
    <dgm:cxn modelId="{2EEA9016-765B-4C35-B783-D46224121C5D}" type="presParOf" srcId="{A3992B32-DAEE-46B6-ADC0-C3519AC755BE}" destId="{E9301748-E6D6-48C7-97EC-6D4CCD4358D7}" srcOrd="18" destOrd="0" presId="urn:microsoft.com/office/officeart/2005/8/layout/default#1"/>
    <dgm:cxn modelId="{4515160A-22DD-49EA-B807-8A4FB87A3043}" type="presParOf" srcId="{A3992B32-DAEE-46B6-ADC0-C3519AC755BE}" destId="{90EA2CE2-A65B-4E59-BA70-B46DBE74F9F5}" srcOrd="19" destOrd="0" presId="urn:microsoft.com/office/officeart/2005/8/layout/default#1"/>
    <dgm:cxn modelId="{06F5A29A-72D9-4EF1-A899-A35CD66565DA}" type="presParOf" srcId="{A3992B32-DAEE-46B6-ADC0-C3519AC755BE}" destId="{4A3528B1-7EAF-471B-8B6D-A0D8C7C8BEC8}" srcOrd="20" destOrd="0" presId="urn:microsoft.com/office/officeart/2005/8/layout/default#1"/>
    <dgm:cxn modelId="{9848B8E8-E1ED-48F2-B410-AB4DF25CCC83}" type="presParOf" srcId="{A3992B32-DAEE-46B6-ADC0-C3519AC755BE}" destId="{3D445834-DCC4-4FC2-921C-C1CF6E33C31D}" srcOrd="21" destOrd="0" presId="urn:microsoft.com/office/officeart/2005/8/layout/default#1"/>
    <dgm:cxn modelId="{09964628-A753-4073-B7FA-4ECF6B6A70DA}" type="presParOf" srcId="{A3992B32-DAEE-46B6-ADC0-C3519AC755BE}" destId="{46D1CB85-C065-4981-9345-DF7968C89974}" srcOrd="2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8D00E6-F447-4AF2-AD40-1706704C9CB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BAA48D-5DEB-4BFA-A585-D398442E9DA1}">
      <dgm:prSet phldrT="[Текст]" custT="1"/>
      <dgm:spPr/>
      <dgm:t>
        <a:bodyPr/>
        <a:lstStyle/>
        <a:p>
          <a:r>
            <a:rPr lang="ru-RU" sz="5400" b="1" dirty="0" smtClean="0">
              <a:solidFill>
                <a:srgbClr val="006A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ППЭ</a:t>
          </a:r>
          <a:endParaRPr lang="ru-RU" sz="5400" b="1" dirty="0">
            <a:solidFill>
              <a:srgbClr val="006AB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F89B24-451D-42C4-A124-623A1F72E941}" type="parTrans" cxnId="{3913F823-22B7-402A-B721-0952025FA0A4}">
      <dgm:prSet/>
      <dgm:spPr/>
      <dgm:t>
        <a:bodyPr/>
        <a:lstStyle/>
        <a:p>
          <a:endParaRPr lang="ru-RU"/>
        </a:p>
      </dgm:t>
    </dgm:pt>
    <dgm:pt modelId="{F4A13DFE-D780-4401-B336-917B1BC17687}" type="sibTrans" cxnId="{3913F823-22B7-402A-B721-0952025FA0A4}">
      <dgm:prSet/>
      <dgm:spPr/>
      <dgm:t>
        <a:bodyPr/>
        <a:lstStyle/>
        <a:p>
          <a:endParaRPr lang="ru-RU"/>
        </a:p>
      </dgm:t>
    </dgm:pt>
    <dgm:pt modelId="{A9B4C6CB-14B7-4662-856A-964E2ECB9C2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6AB3"/>
              </a:solidFill>
            </a:rPr>
            <a:t>Аудитории для участников ЕГЭ</a:t>
          </a:r>
          <a:endParaRPr lang="ru-RU" sz="1400" b="1" dirty="0">
            <a:solidFill>
              <a:srgbClr val="006AB3"/>
            </a:solidFill>
          </a:endParaRPr>
        </a:p>
      </dgm:t>
    </dgm:pt>
    <dgm:pt modelId="{AF1B9DD7-8D99-48E9-959B-1D8D9613C2C8}" type="parTrans" cxnId="{F47F134A-53C4-4C3F-BE01-7378CA63C0E3}">
      <dgm:prSet/>
      <dgm:spPr/>
      <dgm:t>
        <a:bodyPr/>
        <a:lstStyle/>
        <a:p>
          <a:endParaRPr lang="ru-RU"/>
        </a:p>
      </dgm:t>
    </dgm:pt>
    <dgm:pt modelId="{168D89E1-61A3-4E9E-98E5-9FE11FF576A1}" type="sibTrans" cxnId="{F47F134A-53C4-4C3F-BE01-7378CA63C0E3}">
      <dgm:prSet/>
      <dgm:spPr/>
      <dgm:t>
        <a:bodyPr/>
        <a:lstStyle/>
        <a:p>
          <a:endParaRPr lang="ru-RU"/>
        </a:p>
      </dgm:t>
    </dgm:pt>
    <dgm:pt modelId="{FA4901BB-8854-463D-9F7F-656DB7E86492}">
      <dgm:prSet custT="1"/>
      <dgm:spPr/>
      <dgm:t>
        <a:bodyPr/>
        <a:lstStyle/>
        <a:p>
          <a:r>
            <a:rPr lang="ru-RU" sz="1400" b="1" dirty="0" smtClean="0">
              <a:solidFill>
                <a:srgbClr val="006AB3"/>
              </a:solidFill>
            </a:rPr>
            <a:t>Помещение для руководителя ППЭ (Штаб ППЭ)</a:t>
          </a:r>
          <a:endParaRPr lang="ru-RU" sz="1400" b="1" dirty="0">
            <a:solidFill>
              <a:srgbClr val="006AB3"/>
            </a:solidFill>
          </a:endParaRPr>
        </a:p>
      </dgm:t>
    </dgm:pt>
    <dgm:pt modelId="{7881F999-7EB6-4FCC-83D9-6559DD5EF2CD}" type="parTrans" cxnId="{A72303D0-C820-4150-A230-504574CE8F26}">
      <dgm:prSet/>
      <dgm:spPr/>
      <dgm:t>
        <a:bodyPr/>
        <a:lstStyle/>
        <a:p>
          <a:endParaRPr lang="ru-RU"/>
        </a:p>
      </dgm:t>
    </dgm:pt>
    <dgm:pt modelId="{DA8DD025-14F2-492E-88AE-4559790EA7F3}" type="sibTrans" cxnId="{A72303D0-C820-4150-A230-504574CE8F26}">
      <dgm:prSet/>
      <dgm:spPr/>
      <dgm:t>
        <a:bodyPr/>
        <a:lstStyle/>
        <a:p>
          <a:endParaRPr lang="ru-RU"/>
        </a:p>
      </dgm:t>
    </dgm:pt>
    <dgm:pt modelId="{1A55D884-93E9-4A3E-BEDC-85609034B218}">
      <dgm:prSet custT="1"/>
      <dgm:spPr/>
      <dgm:t>
        <a:bodyPr/>
        <a:lstStyle/>
        <a:p>
          <a:r>
            <a:rPr lang="ru-RU" sz="1400" b="1" dirty="0" smtClean="0">
              <a:solidFill>
                <a:srgbClr val="006AB3"/>
              </a:solidFill>
            </a:rPr>
            <a:t>Помещение для медицинского работника в ППЭ</a:t>
          </a:r>
          <a:endParaRPr lang="ru-RU" sz="1400" b="1" dirty="0">
            <a:solidFill>
              <a:srgbClr val="006AB3"/>
            </a:solidFill>
          </a:endParaRPr>
        </a:p>
      </dgm:t>
    </dgm:pt>
    <dgm:pt modelId="{D81FBC6C-0EF4-4F24-8697-54BE73E0C8A2}" type="parTrans" cxnId="{444D705C-736E-4FB1-BFF3-C58540BDD755}">
      <dgm:prSet/>
      <dgm:spPr/>
      <dgm:t>
        <a:bodyPr/>
        <a:lstStyle/>
        <a:p>
          <a:endParaRPr lang="ru-RU"/>
        </a:p>
      </dgm:t>
    </dgm:pt>
    <dgm:pt modelId="{C83A0749-53B8-4052-B4B0-9DA739CCC669}" type="sibTrans" cxnId="{444D705C-736E-4FB1-BFF3-C58540BDD755}">
      <dgm:prSet/>
      <dgm:spPr/>
      <dgm:t>
        <a:bodyPr/>
        <a:lstStyle/>
        <a:p>
          <a:endParaRPr lang="ru-RU"/>
        </a:p>
      </dgm:t>
    </dgm:pt>
    <dgm:pt modelId="{DDEFF0F6-7F10-4D62-9F7C-97820E62F513}">
      <dgm:prSet custT="1"/>
      <dgm:spPr>
        <a:ln>
          <a:solidFill>
            <a:srgbClr val="006AB3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6AB3"/>
              </a:solidFill>
            </a:rPr>
            <a:t>Помещение для  общественных наблюдателей, представителей СМИ и иных лиц, имеющих право присутствовать в ППЭ</a:t>
          </a:r>
          <a:endParaRPr lang="ru-RU" sz="1400" b="1" dirty="0">
            <a:solidFill>
              <a:srgbClr val="006AB3"/>
            </a:solidFill>
          </a:endParaRPr>
        </a:p>
      </dgm:t>
    </dgm:pt>
    <dgm:pt modelId="{F97BC36E-9EEE-4115-93EB-BD9840052D11}" type="parTrans" cxnId="{7057EE1A-934E-47C1-A1C8-0A11C042323B}">
      <dgm:prSet/>
      <dgm:spPr/>
      <dgm:t>
        <a:bodyPr/>
        <a:lstStyle/>
        <a:p>
          <a:endParaRPr lang="ru-RU"/>
        </a:p>
      </dgm:t>
    </dgm:pt>
    <dgm:pt modelId="{5EE85AF4-38C3-4EDA-AF99-74DA8D6E06F9}" type="sibTrans" cxnId="{7057EE1A-934E-47C1-A1C8-0A11C042323B}">
      <dgm:prSet/>
      <dgm:spPr/>
      <dgm:t>
        <a:bodyPr/>
        <a:lstStyle/>
        <a:p>
          <a:endParaRPr lang="ru-RU"/>
        </a:p>
      </dgm:t>
    </dgm:pt>
    <dgm:pt modelId="{EFA9D163-B58D-4E13-B776-EF25F788D70D}" type="pres">
      <dgm:prSet presAssocID="{D08D00E6-F447-4AF2-AD40-1706704C9C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601D77-9F69-45C4-B783-38945D01315C}" type="pres">
      <dgm:prSet presAssocID="{A6BAA48D-5DEB-4BFA-A585-D398442E9DA1}" presName="hierRoot1" presStyleCnt="0"/>
      <dgm:spPr/>
      <dgm:t>
        <a:bodyPr/>
        <a:lstStyle/>
        <a:p>
          <a:endParaRPr lang="ru-RU"/>
        </a:p>
      </dgm:t>
    </dgm:pt>
    <dgm:pt modelId="{B3697524-A162-4278-B5CA-01BC9EE7F6B1}" type="pres">
      <dgm:prSet presAssocID="{A6BAA48D-5DEB-4BFA-A585-D398442E9DA1}" presName="composite" presStyleCnt="0"/>
      <dgm:spPr/>
      <dgm:t>
        <a:bodyPr/>
        <a:lstStyle/>
        <a:p>
          <a:endParaRPr lang="ru-RU"/>
        </a:p>
      </dgm:t>
    </dgm:pt>
    <dgm:pt modelId="{00D7C722-C9AC-4F69-967E-718DDE614F17}" type="pres">
      <dgm:prSet presAssocID="{A6BAA48D-5DEB-4BFA-A585-D398442E9DA1}" presName="background" presStyleLbl="node0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C85F6FDD-B685-42BC-8159-351695BA715C}" type="pres">
      <dgm:prSet presAssocID="{A6BAA48D-5DEB-4BFA-A585-D398442E9DA1}" presName="text" presStyleLbl="fgAcc0" presStyleIdx="0" presStyleCnt="1" custScaleX="283010" custScaleY="59096" custLinFactNeighborX="-8258" custLinFactNeighborY="-489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AF7AA8-0C97-418E-8DB0-779ED8A4B1F6}" type="pres">
      <dgm:prSet presAssocID="{A6BAA48D-5DEB-4BFA-A585-D398442E9DA1}" presName="hierChild2" presStyleCnt="0"/>
      <dgm:spPr/>
      <dgm:t>
        <a:bodyPr/>
        <a:lstStyle/>
        <a:p>
          <a:endParaRPr lang="ru-RU"/>
        </a:p>
      </dgm:t>
    </dgm:pt>
    <dgm:pt modelId="{C36BBB7B-91EE-434F-B463-01B6D5A92832}" type="pres">
      <dgm:prSet presAssocID="{AF1B9DD7-8D99-48E9-959B-1D8D9613C2C8}" presName="Name10" presStyleLbl="parChTrans1D2" presStyleIdx="0" presStyleCnt="4"/>
      <dgm:spPr/>
      <dgm:t>
        <a:bodyPr/>
        <a:lstStyle/>
        <a:p>
          <a:endParaRPr lang="ru-RU"/>
        </a:p>
      </dgm:t>
    </dgm:pt>
    <dgm:pt modelId="{2715947F-5FB6-472F-B408-86DF3FD794C3}" type="pres">
      <dgm:prSet presAssocID="{A9B4C6CB-14B7-4662-856A-964E2ECB9C25}" presName="hierRoot2" presStyleCnt="0"/>
      <dgm:spPr/>
      <dgm:t>
        <a:bodyPr/>
        <a:lstStyle/>
        <a:p>
          <a:endParaRPr lang="ru-RU"/>
        </a:p>
      </dgm:t>
    </dgm:pt>
    <dgm:pt modelId="{A0C735DF-810B-424B-8A17-D03CA100B8FE}" type="pres">
      <dgm:prSet presAssocID="{A9B4C6CB-14B7-4662-856A-964E2ECB9C25}" presName="composite2" presStyleCnt="0"/>
      <dgm:spPr/>
      <dgm:t>
        <a:bodyPr/>
        <a:lstStyle/>
        <a:p>
          <a:endParaRPr lang="ru-RU"/>
        </a:p>
      </dgm:t>
    </dgm:pt>
    <dgm:pt modelId="{A4C0F177-85E9-41A3-925E-969E4F544606}" type="pres">
      <dgm:prSet presAssocID="{A9B4C6CB-14B7-4662-856A-964E2ECB9C25}" presName="background2" presStyleLbl="node2" presStyleIdx="0" presStyleCnt="4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2611A276-5977-44A7-940A-C75F660D79F8}" type="pres">
      <dgm:prSet presAssocID="{A9B4C6CB-14B7-4662-856A-964E2ECB9C25}" presName="text2" presStyleLbl="fgAcc2" presStyleIdx="0" presStyleCnt="4" custLinFactNeighborX="-11251" custLinFactNeighborY="-325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E3F2CA-9235-4D51-9AC0-43256A53826F}" type="pres">
      <dgm:prSet presAssocID="{A9B4C6CB-14B7-4662-856A-964E2ECB9C25}" presName="hierChild3" presStyleCnt="0"/>
      <dgm:spPr/>
      <dgm:t>
        <a:bodyPr/>
        <a:lstStyle/>
        <a:p>
          <a:endParaRPr lang="ru-RU"/>
        </a:p>
      </dgm:t>
    </dgm:pt>
    <dgm:pt modelId="{1CF84FCA-BE6F-4D16-9ABA-115B5C0CBC6B}" type="pres">
      <dgm:prSet presAssocID="{7881F999-7EB6-4FCC-83D9-6559DD5EF2CD}" presName="Name10" presStyleLbl="parChTrans1D2" presStyleIdx="1" presStyleCnt="4"/>
      <dgm:spPr/>
      <dgm:t>
        <a:bodyPr/>
        <a:lstStyle/>
        <a:p>
          <a:endParaRPr lang="ru-RU"/>
        </a:p>
      </dgm:t>
    </dgm:pt>
    <dgm:pt modelId="{A33E03DA-F2DB-44CE-955F-2C09FBA1448F}" type="pres">
      <dgm:prSet presAssocID="{FA4901BB-8854-463D-9F7F-656DB7E86492}" presName="hierRoot2" presStyleCnt="0"/>
      <dgm:spPr/>
      <dgm:t>
        <a:bodyPr/>
        <a:lstStyle/>
        <a:p>
          <a:endParaRPr lang="ru-RU"/>
        </a:p>
      </dgm:t>
    </dgm:pt>
    <dgm:pt modelId="{C6EB41E7-A40E-42D2-ACDA-D2E163156D49}" type="pres">
      <dgm:prSet presAssocID="{FA4901BB-8854-463D-9F7F-656DB7E86492}" presName="composite2" presStyleCnt="0"/>
      <dgm:spPr/>
      <dgm:t>
        <a:bodyPr/>
        <a:lstStyle/>
        <a:p>
          <a:endParaRPr lang="ru-RU"/>
        </a:p>
      </dgm:t>
    </dgm:pt>
    <dgm:pt modelId="{5FB3B2D0-5465-43F3-B6BC-68374361AACF}" type="pres">
      <dgm:prSet presAssocID="{FA4901BB-8854-463D-9F7F-656DB7E86492}" presName="background2" presStyleLbl="node2" presStyleIdx="1" presStyleCnt="4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30BAD14F-7F84-43ED-95DC-F4AE62577931}" type="pres">
      <dgm:prSet presAssocID="{FA4901BB-8854-463D-9F7F-656DB7E86492}" presName="text2" presStyleLbl="fgAcc2" presStyleIdx="1" presStyleCnt="4" custLinFactNeighborX="-1286" custLinFactNeighborY="-325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9B42F4-D9C6-45E6-8A5C-E67508C3F5CC}" type="pres">
      <dgm:prSet presAssocID="{FA4901BB-8854-463D-9F7F-656DB7E86492}" presName="hierChild3" presStyleCnt="0"/>
      <dgm:spPr/>
      <dgm:t>
        <a:bodyPr/>
        <a:lstStyle/>
        <a:p>
          <a:endParaRPr lang="ru-RU"/>
        </a:p>
      </dgm:t>
    </dgm:pt>
    <dgm:pt modelId="{230B5362-2F95-4286-B196-FB70F94FA60D}" type="pres">
      <dgm:prSet presAssocID="{D81FBC6C-0EF4-4F24-8697-54BE73E0C8A2}" presName="Name10" presStyleLbl="parChTrans1D2" presStyleIdx="2" presStyleCnt="4"/>
      <dgm:spPr/>
      <dgm:t>
        <a:bodyPr/>
        <a:lstStyle/>
        <a:p>
          <a:endParaRPr lang="ru-RU"/>
        </a:p>
      </dgm:t>
    </dgm:pt>
    <dgm:pt modelId="{3C4CA0D7-16FF-43C7-BD8C-4ECDF4B6AE98}" type="pres">
      <dgm:prSet presAssocID="{1A55D884-93E9-4A3E-BEDC-85609034B218}" presName="hierRoot2" presStyleCnt="0"/>
      <dgm:spPr/>
      <dgm:t>
        <a:bodyPr/>
        <a:lstStyle/>
        <a:p>
          <a:endParaRPr lang="ru-RU"/>
        </a:p>
      </dgm:t>
    </dgm:pt>
    <dgm:pt modelId="{1DFEFDB8-B589-4FC0-9648-53B11AB97F7D}" type="pres">
      <dgm:prSet presAssocID="{1A55D884-93E9-4A3E-BEDC-85609034B218}" presName="composite2" presStyleCnt="0"/>
      <dgm:spPr/>
      <dgm:t>
        <a:bodyPr/>
        <a:lstStyle/>
        <a:p>
          <a:endParaRPr lang="ru-RU"/>
        </a:p>
      </dgm:t>
    </dgm:pt>
    <dgm:pt modelId="{C2B859CA-C99A-473E-8E92-3B013A75E51A}" type="pres">
      <dgm:prSet presAssocID="{1A55D884-93E9-4A3E-BEDC-85609034B218}" presName="background2" presStyleLbl="node2" presStyleIdx="2" presStyleCnt="4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2FCFF747-042B-4645-AB6F-444FF6521770}" type="pres">
      <dgm:prSet presAssocID="{1A55D884-93E9-4A3E-BEDC-85609034B218}" presName="text2" presStyleLbl="fgAcc2" presStyleIdx="2" presStyleCnt="4" custScaleY="107938" custLinFactNeighborX="-4130" custLinFactNeighborY="-396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2265EA-A754-48B0-9ADB-958F0BD408F0}" type="pres">
      <dgm:prSet presAssocID="{1A55D884-93E9-4A3E-BEDC-85609034B218}" presName="hierChild3" presStyleCnt="0"/>
      <dgm:spPr/>
      <dgm:t>
        <a:bodyPr/>
        <a:lstStyle/>
        <a:p>
          <a:endParaRPr lang="ru-RU"/>
        </a:p>
      </dgm:t>
    </dgm:pt>
    <dgm:pt modelId="{6E498138-3AEE-486C-9CC5-7786A3CE4673}" type="pres">
      <dgm:prSet presAssocID="{F97BC36E-9EEE-4115-93EB-BD9840052D11}" presName="Name10" presStyleLbl="parChTrans1D2" presStyleIdx="3" presStyleCnt="4"/>
      <dgm:spPr/>
      <dgm:t>
        <a:bodyPr/>
        <a:lstStyle/>
        <a:p>
          <a:endParaRPr lang="ru-RU"/>
        </a:p>
      </dgm:t>
    </dgm:pt>
    <dgm:pt modelId="{8DDB45AF-0FD6-44B8-B6AA-ECFECBB6D6C4}" type="pres">
      <dgm:prSet presAssocID="{DDEFF0F6-7F10-4D62-9F7C-97820E62F513}" presName="hierRoot2" presStyleCnt="0"/>
      <dgm:spPr/>
    </dgm:pt>
    <dgm:pt modelId="{5DE81960-1057-497B-9944-093F99DA99B2}" type="pres">
      <dgm:prSet presAssocID="{DDEFF0F6-7F10-4D62-9F7C-97820E62F513}" presName="composite2" presStyleCnt="0"/>
      <dgm:spPr/>
    </dgm:pt>
    <dgm:pt modelId="{40BD8B19-8CB4-49CF-BF15-A254793EA127}" type="pres">
      <dgm:prSet presAssocID="{DDEFF0F6-7F10-4D62-9F7C-97820E62F513}" presName="background2" presStyleLbl="node2" presStyleIdx="3" presStyleCnt="4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2D8688E8-99A8-4AA7-A8DC-B7890D83DE02}" type="pres">
      <dgm:prSet presAssocID="{DDEFF0F6-7F10-4D62-9F7C-97820E62F513}" presName="text2" presStyleLbl="fgAcc2" presStyleIdx="3" presStyleCnt="4" custScaleX="113068" custScaleY="155635" custLinFactNeighborY="-440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18EE58-70A6-4526-9FF2-D13AECB50133}" type="pres">
      <dgm:prSet presAssocID="{DDEFF0F6-7F10-4D62-9F7C-97820E62F513}" presName="hierChild3" presStyleCnt="0"/>
      <dgm:spPr/>
    </dgm:pt>
  </dgm:ptLst>
  <dgm:cxnLst>
    <dgm:cxn modelId="{F2708B1C-4775-4D7C-BADC-FD02511FAD61}" type="presOf" srcId="{7881F999-7EB6-4FCC-83D9-6559DD5EF2CD}" destId="{1CF84FCA-BE6F-4D16-9ABA-115B5C0CBC6B}" srcOrd="0" destOrd="0" presId="urn:microsoft.com/office/officeart/2005/8/layout/hierarchy1"/>
    <dgm:cxn modelId="{099FF528-762B-43AF-A5AC-B13E252B1B0D}" type="presOf" srcId="{D08D00E6-F447-4AF2-AD40-1706704C9CBE}" destId="{EFA9D163-B58D-4E13-B776-EF25F788D70D}" srcOrd="0" destOrd="0" presId="urn:microsoft.com/office/officeart/2005/8/layout/hierarchy1"/>
    <dgm:cxn modelId="{9B31FEB3-3F2E-41F7-9DA3-C38CFA7236CA}" type="presOf" srcId="{1A55D884-93E9-4A3E-BEDC-85609034B218}" destId="{2FCFF747-042B-4645-AB6F-444FF6521770}" srcOrd="0" destOrd="0" presId="urn:microsoft.com/office/officeart/2005/8/layout/hierarchy1"/>
    <dgm:cxn modelId="{3913F823-22B7-402A-B721-0952025FA0A4}" srcId="{D08D00E6-F447-4AF2-AD40-1706704C9CBE}" destId="{A6BAA48D-5DEB-4BFA-A585-D398442E9DA1}" srcOrd="0" destOrd="0" parTransId="{00F89B24-451D-42C4-A124-623A1F72E941}" sibTransId="{F4A13DFE-D780-4401-B336-917B1BC17687}"/>
    <dgm:cxn modelId="{30D35EDC-3616-47F3-84FF-E5C894A31D48}" type="presOf" srcId="{D81FBC6C-0EF4-4F24-8697-54BE73E0C8A2}" destId="{230B5362-2F95-4286-B196-FB70F94FA60D}" srcOrd="0" destOrd="0" presId="urn:microsoft.com/office/officeart/2005/8/layout/hierarchy1"/>
    <dgm:cxn modelId="{299C26DB-F192-495E-95BC-484B3BF131CD}" type="presOf" srcId="{A9B4C6CB-14B7-4662-856A-964E2ECB9C25}" destId="{2611A276-5977-44A7-940A-C75F660D79F8}" srcOrd="0" destOrd="0" presId="urn:microsoft.com/office/officeart/2005/8/layout/hierarchy1"/>
    <dgm:cxn modelId="{F47F134A-53C4-4C3F-BE01-7378CA63C0E3}" srcId="{A6BAA48D-5DEB-4BFA-A585-D398442E9DA1}" destId="{A9B4C6CB-14B7-4662-856A-964E2ECB9C25}" srcOrd="0" destOrd="0" parTransId="{AF1B9DD7-8D99-48E9-959B-1D8D9613C2C8}" sibTransId="{168D89E1-61A3-4E9E-98E5-9FE11FF576A1}"/>
    <dgm:cxn modelId="{96B82381-50BB-4B57-8DB5-2C0BDF2A7774}" type="presOf" srcId="{AF1B9DD7-8D99-48E9-959B-1D8D9613C2C8}" destId="{C36BBB7B-91EE-434F-B463-01B6D5A92832}" srcOrd="0" destOrd="0" presId="urn:microsoft.com/office/officeart/2005/8/layout/hierarchy1"/>
    <dgm:cxn modelId="{F58CFE68-0B9C-4D7C-BE6B-42533C3E3AE7}" type="presOf" srcId="{DDEFF0F6-7F10-4D62-9F7C-97820E62F513}" destId="{2D8688E8-99A8-4AA7-A8DC-B7890D83DE02}" srcOrd="0" destOrd="0" presId="urn:microsoft.com/office/officeart/2005/8/layout/hierarchy1"/>
    <dgm:cxn modelId="{0A4ED5CF-3620-4CB2-8B99-6AE751DD56D8}" type="presOf" srcId="{A6BAA48D-5DEB-4BFA-A585-D398442E9DA1}" destId="{C85F6FDD-B685-42BC-8159-351695BA715C}" srcOrd="0" destOrd="0" presId="urn:microsoft.com/office/officeart/2005/8/layout/hierarchy1"/>
    <dgm:cxn modelId="{FD72245C-FC12-4C73-84D5-2C7DA310C109}" type="presOf" srcId="{FA4901BB-8854-463D-9F7F-656DB7E86492}" destId="{30BAD14F-7F84-43ED-95DC-F4AE62577931}" srcOrd="0" destOrd="0" presId="urn:microsoft.com/office/officeart/2005/8/layout/hierarchy1"/>
    <dgm:cxn modelId="{A72303D0-C820-4150-A230-504574CE8F26}" srcId="{A6BAA48D-5DEB-4BFA-A585-D398442E9DA1}" destId="{FA4901BB-8854-463D-9F7F-656DB7E86492}" srcOrd="1" destOrd="0" parTransId="{7881F999-7EB6-4FCC-83D9-6559DD5EF2CD}" sibTransId="{DA8DD025-14F2-492E-88AE-4559790EA7F3}"/>
    <dgm:cxn modelId="{7057EE1A-934E-47C1-A1C8-0A11C042323B}" srcId="{A6BAA48D-5DEB-4BFA-A585-D398442E9DA1}" destId="{DDEFF0F6-7F10-4D62-9F7C-97820E62F513}" srcOrd="3" destOrd="0" parTransId="{F97BC36E-9EEE-4115-93EB-BD9840052D11}" sibTransId="{5EE85AF4-38C3-4EDA-AF99-74DA8D6E06F9}"/>
    <dgm:cxn modelId="{444D705C-736E-4FB1-BFF3-C58540BDD755}" srcId="{A6BAA48D-5DEB-4BFA-A585-D398442E9DA1}" destId="{1A55D884-93E9-4A3E-BEDC-85609034B218}" srcOrd="2" destOrd="0" parTransId="{D81FBC6C-0EF4-4F24-8697-54BE73E0C8A2}" sibTransId="{C83A0749-53B8-4052-B4B0-9DA739CCC669}"/>
    <dgm:cxn modelId="{74BA8348-01D3-4861-97F3-5430A9F546B2}" type="presOf" srcId="{F97BC36E-9EEE-4115-93EB-BD9840052D11}" destId="{6E498138-3AEE-486C-9CC5-7786A3CE4673}" srcOrd="0" destOrd="0" presId="urn:microsoft.com/office/officeart/2005/8/layout/hierarchy1"/>
    <dgm:cxn modelId="{094134CA-C923-4931-99AA-CF7EF3836310}" type="presParOf" srcId="{EFA9D163-B58D-4E13-B776-EF25F788D70D}" destId="{AD601D77-9F69-45C4-B783-38945D01315C}" srcOrd="0" destOrd="0" presId="urn:microsoft.com/office/officeart/2005/8/layout/hierarchy1"/>
    <dgm:cxn modelId="{349055FC-B91A-46B5-BD12-1C2CE083845B}" type="presParOf" srcId="{AD601D77-9F69-45C4-B783-38945D01315C}" destId="{B3697524-A162-4278-B5CA-01BC9EE7F6B1}" srcOrd="0" destOrd="0" presId="urn:microsoft.com/office/officeart/2005/8/layout/hierarchy1"/>
    <dgm:cxn modelId="{C03F593C-4AAE-427E-9853-808593D9D11A}" type="presParOf" srcId="{B3697524-A162-4278-B5CA-01BC9EE7F6B1}" destId="{00D7C722-C9AC-4F69-967E-718DDE614F17}" srcOrd="0" destOrd="0" presId="urn:microsoft.com/office/officeart/2005/8/layout/hierarchy1"/>
    <dgm:cxn modelId="{A364E2AB-C0DC-47CF-832A-8871E2C05808}" type="presParOf" srcId="{B3697524-A162-4278-B5CA-01BC9EE7F6B1}" destId="{C85F6FDD-B685-42BC-8159-351695BA715C}" srcOrd="1" destOrd="0" presId="urn:microsoft.com/office/officeart/2005/8/layout/hierarchy1"/>
    <dgm:cxn modelId="{9788C21B-A691-4621-9E31-956F69661C56}" type="presParOf" srcId="{AD601D77-9F69-45C4-B783-38945D01315C}" destId="{E9AF7AA8-0C97-418E-8DB0-779ED8A4B1F6}" srcOrd="1" destOrd="0" presId="urn:microsoft.com/office/officeart/2005/8/layout/hierarchy1"/>
    <dgm:cxn modelId="{04144F07-A922-49FA-9956-789B751BDF50}" type="presParOf" srcId="{E9AF7AA8-0C97-418E-8DB0-779ED8A4B1F6}" destId="{C36BBB7B-91EE-434F-B463-01B6D5A92832}" srcOrd="0" destOrd="0" presId="urn:microsoft.com/office/officeart/2005/8/layout/hierarchy1"/>
    <dgm:cxn modelId="{DC2CBF6F-F882-48C9-8298-C624F5F17235}" type="presParOf" srcId="{E9AF7AA8-0C97-418E-8DB0-779ED8A4B1F6}" destId="{2715947F-5FB6-472F-B408-86DF3FD794C3}" srcOrd="1" destOrd="0" presId="urn:microsoft.com/office/officeart/2005/8/layout/hierarchy1"/>
    <dgm:cxn modelId="{DC6EA25F-0803-4F1B-A686-CAD92CFB5DBB}" type="presParOf" srcId="{2715947F-5FB6-472F-B408-86DF3FD794C3}" destId="{A0C735DF-810B-424B-8A17-D03CA100B8FE}" srcOrd="0" destOrd="0" presId="urn:microsoft.com/office/officeart/2005/8/layout/hierarchy1"/>
    <dgm:cxn modelId="{F4397974-D283-4EF0-91BF-345584B0CAE8}" type="presParOf" srcId="{A0C735DF-810B-424B-8A17-D03CA100B8FE}" destId="{A4C0F177-85E9-41A3-925E-969E4F544606}" srcOrd="0" destOrd="0" presId="urn:microsoft.com/office/officeart/2005/8/layout/hierarchy1"/>
    <dgm:cxn modelId="{3432450E-1BA6-4143-B8DF-324A80CBE66A}" type="presParOf" srcId="{A0C735DF-810B-424B-8A17-D03CA100B8FE}" destId="{2611A276-5977-44A7-940A-C75F660D79F8}" srcOrd="1" destOrd="0" presId="urn:microsoft.com/office/officeart/2005/8/layout/hierarchy1"/>
    <dgm:cxn modelId="{06B039E8-7B5F-4E7C-B3B9-6E7B76310D11}" type="presParOf" srcId="{2715947F-5FB6-472F-B408-86DF3FD794C3}" destId="{93E3F2CA-9235-4D51-9AC0-43256A53826F}" srcOrd="1" destOrd="0" presId="urn:microsoft.com/office/officeart/2005/8/layout/hierarchy1"/>
    <dgm:cxn modelId="{24BF1547-3846-4BB6-9C46-D394C26A7550}" type="presParOf" srcId="{E9AF7AA8-0C97-418E-8DB0-779ED8A4B1F6}" destId="{1CF84FCA-BE6F-4D16-9ABA-115B5C0CBC6B}" srcOrd="2" destOrd="0" presId="urn:microsoft.com/office/officeart/2005/8/layout/hierarchy1"/>
    <dgm:cxn modelId="{60DFE223-C490-44A0-91E7-D8254CF9CC7C}" type="presParOf" srcId="{E9AF7AA8-0C97-418E-8DB0-779ED8A4B1F6}" destId="{A33E03DA-F2DB-44CE-955F-2C09FBA1448F}" srcOrd="3" destOrd="0" presId="urn:microsoft.com/office/officeart/2005/8/layout/hierarchy1"/>
    <dgm:cxn modelId="{0366B471-CCC6-42D0-AAE3-792CF41E15E5}" type="presParOf" srcId="{A33E03DA-F2DB-44CE-955F-2C09FBA1448F}" destId="{C6EB41E7-A40E-42D2-ACDA-D2E163156D49}" srcOrd="0" destOrd="0" presId="urn:microsoft.com/office/officeart/2005/8/layout/hierarchy1"/>
    <dgm:cxn modelId="{72EFAF8D-91F0-49FE-9AA0-14A155766623}" type="presParOf" srcId="{C6EB41E7-A40E-42D2-ACDA-D2E163156D49}" destId="{5FB3B2D0-5465-43F3-B6BC-68374361AACF}" srcOrd="0" destOrd="0" presId="urn:microsoft.com/office/officeart/2005/8/layout/hierarchy1"/>
    <dgm:cxn modelId="{F18221F4-5AA2-40E1-BE18-29D3C4632061}" type="presParOf" srcId="{C6EB41E7-A40E-42D2-ACDA-D2E163156D49}" destId="{30BAD14F-7F84-43ED-95DC-F4AE62577931}" srcOrd="1" destOrd="0" presId="urn:microsoft.com/office/officeart/2005/8/layout/hierarchy1"/>
    <dgm:cxn modelId="{E3264821-410E-4E39-B10E-114FA7917926}" type="presParOf" srcId="{A33E03DA-F2DB-44CE-955F-2C09FBA1448F}" destId="{619B42F4-D9C6-45E6-8A5C-E67508C3F5CC}" srcOrd="1" destOrd="0" presId="urn:microsoft.com/office/officeart/2005/8/layout/hierarchy1"/>
    <dgm:cxn modelId="{48D265F8-0899-4EB7-9D46-71932DD53D94}" type="presParOf" srcId="{E9AF7AA8-0C97-418E-8DB0-779ED8A4B1F6}" destId="{230B5362-2F95-4286-B196-FB70F94FA60D}" srcOrd="4" destOrd="0" presId="urn:microsoft.com/office/officeart/2005/8/layout/hierarchy1"/>
    <dgm:cxn modelId="{33005BE2-F4AC-4492-96B5-FCDA65C85CC6}" type="presParOf" srcId="{E9AF7AA8-0C97-418E-8DB0-779ED8A4B1F6}" destId="{3C4CA0D7-16FF-43C7-BD8C-4ECDF4B6AE98}" srcOrd="5" destOrd="0" presId="urn:microsoft.com/office/officeart/2005/8/layout/hierarchy1"/>
    <dgm:cxn modelId="{FDEDE424-BC3F-47EC-8CAE-14AA1731E801}" type="presParOf" srcId="{3C4CA0D7-16FF-43C7-BD8C-4ECDF4B6AE98}" destId="{1DFEFDB8-B589-4FC0-9648-53B11AB97F7D}" srcOrd="0" destOrd="0" presId="urn:microsoft.com/office/officeart/2005/8/layout/hierarchy1"/>
    <dgm:cxn modelId="{120B583E-BE02-424D-93D6-AC9B1D2A1B25}" type="presParOf" srcId="{1DFEFDB8-B589-4FC0-9648-53B11AB97F7D}" destId="{C2B859CA-C99A-473E-8E92-3B013A75E51A}" srcOrd="0" destOrd="0" presId="urn:microsoft.com/office/officeart/2005/8/layout/hierarchy1"/>
    <dgm:cxn modelId="{53D4E8E6-F12B-4BE5-8778-E3C61D90E3B1}" type="presParOf" srcId="{1DFEFDB8-B589-4FC0-9648-53B11AB97F7D}" destId="{2FCFF747-042B-4645-AB6F-444FF6521770}" srcOrd="1" destOrd="0" presId="urn:microsoft.com/office/officeart/2005/8/layout/hierarchy1"/>
    <dgm:cxn modelId="{485DEBD2-723E-463A-91E4-1165F9CC2044}" type="presParOf" srcId="{3C4CA0D7-16FF-43C7-BD8C-4ECDF4B6AE98}" destId="{382265EA-A754-48B0-9ADB-958F0BD408F0}" srcOrd="1" destOrd="0" presId="urn:microsoft.com/office/officeart/2005/8/layout/hierarchy1"/>
    <dgm:cxn modelId="{7607C8F8-DFF8-4182-8A6C-428E819A01E2}" type="presParOf" srcId="{E9AF7AA8-0C97-418E-8DB0-779ED8A4B1F6}" destId="{6E498138-3AEE-486C-9CC5-7786A3CE4673}" srcOrd="6" destOrd="0" presId="urn:microsoft.com/office/officeart/2005/8/layout/hierarchy1"/>
    <dgm:cxn modelId="{C7B09D27-94A2-4018-B106-7A0E5421EC4E}" type="presParOf" srcId="{E9AF7AA8-0C97-418E-8DB0-779ED8A4B1F6}" destId="{8DDB45AF-0FD6-44B8-B6AA-ECFECBB6D6C4}" srcOrd="7" destOrd="0" presId="urn:microsoft.com/office/officeart/2005/8/layout/hierarchy1"/>
    <dgm:cxn modelId="{9010A803-F7D8-4189-9C3D-7E5E04A81295}" type="presParOf" srcId="{8DDB45AF-0FD6-44B8-B6AA-ECFECBB6D6C4}" destId="{5DE81960-1057-497B-9944-093F99DA99B2}" srcOrd="0" destOrd="0" presId="urn:microsoft.com/office/officeart/2005/8/layout/hierarchy1"/>
    <dgm:cxn modelId="{DA6CC4FA-1989-4A7A-AA7A-B1D9CAD7B0EA}" type="presParOf" srcId="{5DE81960-1057-497B-9944-093F99DA99B2}" destId="{40BD8B19-8CB4-49CF-BF15-A254793EA127}" srcOrd="0" destOrd="0" presId="urn:microsoft.com/office/officeart/2005/8/layout/hierarchy1"/>
    <dgm:cxn modelId="{EED28BC6-EADF-4F9C-8DE4-364389CA2541}" type="presParOf" srcId="{5DE81960-1057-497B-9944-093F99DA99B2}" destId="{2D8688E8-99A8-4AA7-A8DC-B7890D83DE02}" srcOrd="1" destOrd="0" presId="urn:microsoft.com/office/officeart/2005/8/layout/hierarchy1"/>
    <dgm:cxn modelId="{156F060E-07B2-4B4C-9F34-FD5FEDF41F5D}" type="presParOf" srcId="{8DDB45AF-0FD6-44B8-B6AA-ECFECBB6D6C4}" destId="{F618EE58-70A6-4526-9FF2-D13AECB5013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E08F9E-D9AC-4D5A-9015-D18C262461C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22B492-8BB3-4B21-B5E6-15EF7CDCA8D9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006AB3"/>
              </a:solidFill>
            </a:rPr>
            <a:t>до входа в </a:t>
          </a:r>
          <a:r>
            <a:rPr lang="ru-RU" sz="4000" b="1" dirty="0" smtClean="0">
              <a:solidFill>
                <a:srgbClr val="006A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ППЭ</a:t>
          </a:r>
          <a:r>
            <a:rPr lang="ru-RU" sz="3200" dirty="0" smtClean="0">
              <a:solidFill>
                <a:srgbClr val="006AB3"/>
              </a:solidFill>
            </a:rPr>
            <a:t> </a:t>
          </a:r>
          <a:r>
            <a:rPr lang="ru-RU" sz="2400" dirty="0" smtClean="0">
              <a:solidFill>
                <a:srgbClr val="006AB3"/>
              </a:solidFill>
            </a:rPr>
            <a:t>(рамка металлоискателя)</a:t>
          </a:r>
          <a:endParaRPr lang="ru-RU" sz="2400" dirty="0">
            <a:solidFill>
              <a:srgbClr val="006AB3"/>
            </a:solidFill>
          </a:endParaRPr>
        </a:p>
      </dgm:t>
    </dgm:pt>
    <dgm:pt modelId="{CBF50D1A-6FE3-41A8-8C68-F0F816931E1B}" type="parTrans" cxnId="{613352D7-281C-4713-B36F-E1F33DA7BCF9}">
      <dgm:prSet/>
      <dgm:spPr/>
      <dgm:t>
        <a:bodyPr/>
        <a:lstStyle/>
        <a:p>
          <a:endParaRPr lang="ru-RU"/>
        </a:p>
      </dgm:t>
    </dgm:pt>
    <dgm:pt modelId="{F2D1432A-691E-4890-9377-C659D93F9D61}" type="sibTrans" cxnId="{613352D7-281C-4713-B36F-E1F33DA7BCF9}">
      <dgm:prSet/>
      <dgm:spPr/>
      <dgm:t>
        <a:bodyPr/>
        <a:lstStyle/>
        <a:p>
          <a:endParaRPr lang="ru-RU"/>
        </a:p>
      </dgm:t>
    </dgm:pt>
    <dgm:pt modelId="{AAFD2022-3B0D-41E4-8547-95CB9B1F03C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6AB3"/>
              </a:solidFill>
            </a:rPr>
            <a:t>Места для хранения личных вещей</a:t>
          </a:r>
          <a:endParaRPr lang="ru-RU" sz="1400" b="1" dirty="0">
            <a:solidFill>
              <a:srgbClr val="006AB3"/>
            </a:solidFill>
          </a:endParaRPr>
        </a:p>
      </dgm:t>
    </dgm:pt>
    <dgm:pt modelId="{86AD533A-AB88-4621-AAE9-9AB4B4F5C41B}" type="parTrans" cxnId="{5CC09370-B8EF-49FC-B44D-688C9EA974FC}">
      <dgm:prSet/>
      <dgm:spPr/>
      <dgm:t>
        <a:bodyPr/>
        <a:lstStyle/>
        <a:p>
          <a:endParaRPr lang="ru-RU"/>
        </a:p>
      </dgm:t>
    </dgm:pt>
    <dgm:pt modelId="{27CB9D6B-1887-45AB-BD0B-27D201ECAE6A}" type="sibTrans" cxnId="{5CC09370-B8EF-49FC-B44D-688C9EA974FC}">
      <dgm:prSet/>
      <dgm:spPr/>
      <dgm:t>
        <a:bodyPr/>
        <a:lstStyle/>
        <a:p>
          <a:endParaRPr lang="ru-RU"/>
        </a:p>
      </dgm:t>
    </dgm:pt>
    <dgm:pt modelId="{8F7D7E0A-459F-4E6A-8C8F-D6AC05279FF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6AB3"/>
              </a:solidFill>
            </a:rPr>
            <a:t>Помещение для сопровождающих представителей ОО</a:t>
          </a:r>
          <a:endParaRPr lang="ru-RU" sz="1400" b="1" dirty="0">
            <a:solidFill>
              <a:srgbClr val="006AB3"/>
            </a:solidFill>
          </a:endParaRPr>
        </a:p>
      </dgm:t>
    </dgm:pt>
    <dgm:pt modelId="{1AD5F027-584A-43DF-8C4D-1746C8F4426E}" type="parTrans" cxnId="{5001902D-DE68-4C31-B325-4BCF352E201F}">
      <dgm:prSet/>
      <dgm:spPr/>
      <dgm:t>
        <a:bodyPr/>
        <a:lstStyle/>
        <a:p>
          <a:endParaRPr lang="ru-RU"/>
        </a:p>
      </dgm:t>
    </dgm:pt>
    <dgm:pt modelId="{37DFEC62-7E17-4D81-9032-75F5B9F75D50}" type="sibTrans" cxnId="{5001902D-DE68-4C31-B325-4BCF352E201F}">
      <dgm:prSet/>
      <dgm:spPr/>
      <dgm:t>
        <a:bodyPr/>
        <a:lstStyle/>
        <a:p>
          <a:endParaRPr lang="ru-RU"/>
        </a:p>
      </dgm:t>
    </dgm:pt>
    <dgm:pt modelId="{44C11CFD-A360-4316-A019-D952A52350FE}" type="pres">
      <dgm:prSet presAssocID="{24E08F9E-D9AC-4D5A-9015-D18C262461C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1321C7A-0DAE-43D6-AD52-A95C2B374254}" type="pres">
      <dgm:prSet presAssocID="{FF22B492-8BB3-4B21-B5E6-15EF7CDCA8D9}" presName="hierRoot1" presStyleCnt="0"/>
      <dgm:spPr/>
      <dgm:t>
        <a:bodyPr/>
        <a:lstStyle/>
        <a:p>
          <a:endParaRPr lang="ru-RU"/>
        </a:p>
      </dgm:t>
    </dgm:pt>
    <dgm:pt modelId="{92DE2F1E-FBB7-4346-B793-4DA8C13DE083}" type="pres">
      <dgm:prSet presAssocID="{FF22B492-8BB3-4B21-B5E6-15EF7CDCA8D9}" presName="composite" presStyleCnt="0"/>
      <dgm:spPr/>
      <dgm:t>
        <a:bodyPr/>
        <a:lstStyle/>
        <a:p>
          <a:endParaRPr lang="ru-RU"/>
        </a:p>
      </dgm:t>
    </dgm:pt>
    <dgm:pt modelId="{161633A1-8777-4D06-B8EC-42DAC0E71517}" type="pres">
      <dgm:prSet presAssocID="{FF22B492-8BB3-4B21-B5E6-15EF7CDCA8D9}" presName="background" presStyleLbl="node0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F2ECCD02-14C8-4D0B-B77D-E1D3E79F07A6}" type="pres">
      <dgm:prSet presAssocID="{FF22B492-8BB3-4B21-B5E6-15EF7CDCA8D9}" presName="text" presStyleLbl="fgAcc0" presStyleIdx="0" presStyleCnt="1" custScaleX="815583" custScaleY="112742" custLinFactNeighborX="-1537" custLinFactNeighborY="-51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B2107D-EEC6-4AEB-AB6E-9B61A618AA32}" type="pres">
      <dgm:prSet presAssocID="{FF22B492-8BB3-4B21-B5E6-15EF7CDCA8D9}" presName="hierChild2" presStyleCnt="0"/>
      <dgm:spPr/>
      <dgm:t>
        <a:bodyPr/>
        <a:lstStyle/>
        <a:p>
          <a:endParaRPr lang="ru-RU"/>
        </a:p>
      </dgm:t>
    </dgm:pt>
    <dgm:pt modelId="{7EF8E9E7-BBD1-40A1-84A0-C76863FC4D40}" type="pres">
      <dgm:prSet presAssocID="{86AD533A-AB88-4621-AAE9-9AB4B4F5C41B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B06E58E-BF48-4F6B-BCDD-409349022540}" type="pres">
      <dgm:prSet presAssocID="{AAFD2022-3B0D-41E4-8547-95CB9B1F03C2}" presName="hierRoot2" presStyleCnt="0"/>
      <dgm:spPr/>
      <dgm:t>
        <a:bodyPr/>
        <a:lstStyle/>
        <a:p>
          <a:endParaRPr lang="ru-RU"/>
        </a:p>
      </dgm:t>
    </dgm:pt>
    <dgm:pt modelId="{9B2DC267-A77A-4C66-901D-00C640956D70}" type="pres">
      <dgm:prSet presAssocID="{AAFD2022-3B0D-41E4-8547-95CB9B1F03C2}" presName="composite2" presStyleCnt="0"/>
      <dgm:spPr/>
      <dgm:t>
        <a:bodyPr/>
        <a:lstStyle/>
        <a:p>
          <a:endParaRPr lang="ru-RU"/>
        </a:p>
      </dgm:t>
    </dgm:pt>
    <dgm:pt modelId="{9C6DD56E-6AC9-4192-BFAE-C05EEF017657}" type="pres">
      <dgm:prSet presAssocID="{AAFD2022-3B0D-41E4-8547-95CB9B1F03C2}" presName="background2" presStyleLbl="node2" presStyleIdx="0" presStyleCnt="2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0CE1A8DD-5D31-42EE-82AD-6FBEE979EF11}" type="pres">
      <dgm:prSet presAssocID="{AAFD2022-3B0D-41E4-8547-95CB9B1F03C2}" presName="text2" presStyleLbl="fgAcc2" presStyleIdx="0" presStyleCnt="2" custScaleX="248917" custScaleY="201321" custLinFactNeighborX="-76318" custLinFactNeighborY="-22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8B0A96-F24F-41E5-99BD-2EE47D11A288}" type="pres">
      <dgm:prSet presAssocID="{AAFD2022-3B0D-41E4-8547-95CB9B1F03C2}" presName="hierChild3" presStyleCnt="0"/>
      <dgm:spPr/>
      <dgm:t>
        <a:bodyPr/>
        <a:lstStyle/>
        <a:p>
          <a:endParaRPr lang="ru-RU"/>
        </a:p>
      </dgm:t>
    </dgm:pt>
    <dgm:pt modelId="{6A2AAE03-E593-4072-81BE-95B473884CAD}" type="pres">
      <dgm:prSet presAssocID="{1AD5F027-584A-43DF-8C4D-1746C8F4426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C4ECE922-0D43-4E53-AF35-5FFFCAE2F590}" type="pres">
      <dgm:prSet presAssocID="{8F7D7E0A-459F-4E6A-8C8F-D6AC05279FF6}" presName="hierRoot2" presStyleCnt="0"/>
      <dgm:spPr/>
      <dgm:t>
        <a:bodyPr/>
        <a:lstStyle/>
        <a:p>
          <a:endParaRPr lang="ru-RU"/>
        </a:p>
      </dgm:t>
    </dgm:pt>
    <dgm:pt modelId="{991D18B6-16F4-4771-8EFC-16162C0AC289}" type="pres">
      <dgm:prSet presAssocID="{8F7D7E0A-459F-4E6A-8C8F-D6AC05279FF6}" presName="composite2" presStyleCnt="0"/>
      <dgm:spPr/>
      <dgm:t>
        <a:bodyPr/>
        <a:lstStyle/>
        <a:p>
          <a:endParaRPr lang="ru-RU"/>
        </a:p>
      </dgm:t>
    </dgm:pt>
    <dgm:pt modelId="{3184515C-3DD6-49FE-BF3D-AD943783F6C5}" type="pres">
      <dgm:prSet presAssocID="{8F7D7E0A-459F-4E6A-8C8F-D6AC05279FF6}" presName="background2" presStyleLbl="node2" presStyleIdx="1" presStyleCnt="2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3D36CA9C-C1F9-4ECF-BF5B-2A4DEC325248}" type="pres">
      <dgm:prSet presAssocID="{8F7D7E0A-459F-4E6A-8C8F-D6AC05279FF6}" presName="text2" presStyleLbl="fgAcc2" presStyleIdx="1" presStyleCnt="2" custScaleX="240108" custScaleY="209798" custLinFactNeighborX="75623" custLinFactNeighborY="-44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55CA93-E157-4ADC-AB8D-EC3CBCDB36A0}" type="pres">
      <dgm:prSet presAssocID="{8F7D7E0A-459F-4E6A-8C8F-D6AC05279FF6}" presName="hierChild3" presStyleCnt="0"/>
      <dgm:spPr/>
      <dgm:t>
        <a:bodyPr/>
        <a:lstStyle/>
        <a:p>
          <a:endParaRPr lang="ru-RU"/>
        </a:p>
      </dgm:t>
    </dgm:pt>
  </dgm:ptLst>
  <dgm:cxnLst>
    <dgm:cxn modelId="{663F3AA5-EADF-4505-B3D7-A28385DA63DE}" type="presOf" srcId="{8F7D7E0A-459F-4E6A-8C8F-D6AC05279FF6}" destId="{3D36CA9C-C1F9-4ECF-BF5B-2A4DEC325248}" srcOrd="0" destOrd="0" presId="urn:microsoft.com/office/officeart/2005/8/layout/hierarchy1"/>
    <dgm:cxn modelId="{5CC09370-B8EF-49FC-B44D-688C9EA974FC}" srcId="{FF22B492-8BB3-4B21-B5E6-15EF7CDCA8D9}" destId="{AAFD2022-3B0D-41E4-8547-95CB9B1F03C2}" srcOrd="0" destOrd="0" parTransId="{86AD533A-AB88-4621-AAE9-9AB4B4F5C41B}" sibTransId="{27CB9D6B-1887-45AB-BD0B-27D201ECAE6A}"/>
    <dgm:cxn modelId="{5001902D-DE68-4C31-B325-4BCF352E201F}" srcId="{FF22B492-8BB3-4B21-B5E6-15EF7CDCA8D9}" destId="{8F7D7E0A-459F-4E6A-8C8F-D6AC05279FF6}" srcOrd="1" destOrd="0" parTransId="{1AD5F027-584A-43DF-8C4D-1746C8F4426E}" sibTransId="{37DFEC62-7E17-4D81-9032-75F5B9F75D50}"/>
    <dgm:cxn modelId="{BDE18F9D-9617-4781-AEF7-079EBB670B6B}" type="presOf" srcId="{AAFD2022-3B0D-41E4-8547-95CB9B1F03C2}" destId="{0CE1A8DD-5D31-42EE-82AD-6FBEE979EF11}" srcOrd="0" destOrd="0" presId="urn:microsoft.com/office/officeart/2005/8/layout/hierarchy1"/>
    <dgm:cxn modelId="{9329FA2C-C22E-4F26-9E2C-9E4C826F3227}" type="presOf" srcId="{FF22B492-8BB3-4B21-B5E6-15EF7CDCA8D9}" destId="{F2ECCD02-14C8-4D0B-B77D-E1D3E79F07A6}" srcOrd="0" destOrd="0" presId="urn:microsoft.com/office/officeart/2005/8/layout/hierarchy1"/>
    <dgm:cxn modelId="{613352D7-281C-4713-B36F-E1F33DA7BCF9}" srcId="{24E08F9E-D9AC-4D5A-9015-D18C262461CC}" destId="{FF22B492-8BB3-4B21-B5E6-15EF7CDCA8D9}" srcOrd="0" destOrd="0" parTransId="{CBF50D1A-6FE3-41A8-8C68-F0F816931E1B}" sibTransId="{F2D1432A-691E-4890-9377-C659D93F9D61}"/>
    <dgm:cxn modelId="{859C96B0-E25D-4DA6-8880-B52A2F0549A3}" type="presOf" srcId="{86AD533A-AB88-4621-AAE9-9AB4B4F5C41B}" destId="{7EF8E9E7-BBD1-40A1-84A0-C76863FC4D40}" srcOrd="0" destOrd="0" presId="urn:microsoft.com/office/officeart/2005/8/layout/hierarchy1"/>
    <dgm:cxn modelId="{0CE9CD80-6D63-4456-BDB3-15BA73966EA8}" type="presOf" srcId="{1AD5F027-584A-43DF-8C4D-1746C8F4426E}" destId="{6A2AAE03-E593-4072-81BE-95B473884CAD}" srcOrd="0" destOrd="0" presId="urn:microsoft.com/office/officeart/2005/8/layout/hierarchy1"/>
    <dgm:cxn modelId="{65D8FBB9-623F-478C-9015-8B3062057265}" type="presOf" srcId="{24E08F9E-D9AC-4D5A-9015-D18C262461CC}" destId="{44C11CFD-A360-4316-A019-D952A52350FE}" srcOrd="0" destOrd="0" presId="urn:microsoft.com/office/officeart/2005/8/layout/hierarchy1"/>
    <dgm:cxn modelId="{75D6F134-9735-46CB-80C0-F52A1BDDDC4B}" type="presParOf" srcId="{44C11CFD-A360-4316-A019-D952A52350FE}" destId="{61321C7A-0DAE-43D6-AD52-A95C2B374254}" srcOrd="0" destOrd="0" presId="urn:microsoft.com/office/officeart/2005/8/layout/hierarchy1"/>
    <dgm:cxn modelId="{E58A5786-4068-4CFA-9124-AF4EFE892A96}" type="presParOf" srcId="{61321C7A-0DAE-43D6-AD52-A95C2B374254}" destId="{92DE2F1E-FBB7-4346-B793-4DA8C13DE083}" srcOrd="0" destOrd="0" presId="urn:microsoft.com/office/officeart/2005/8/layout/hierarchy1"/>
    <dgm:cxn modelId="{8EBE6444-BA17-4AF1-A0A9-66E042AE7B2F}" type="presParOf" srcId="{92DE2F1E-FBB7-4346-B793-4DA8C13DE083}" destId="{161633A1-8777-4D06-B8EC-42DAC0E71517}" srcOrd="0" destOrd="0" presId="urn:microsoft.com/office/officeart/2005/8/layout/hierarchy1"/>
    <dgm:cxn modelId="{597FEDD7-02E3-4C2F-8B7A-8858D704C7F0}" type="presParOf" srcId="{92DE2F1E-FBB7-4346-B793-4DA8C13DE083}" destId="{F2ECCD02-14C8-4D0B-B77D-E1D3E79F07A6}" srcOrd="1" destOrd="0" presId="urn:microsoft.com/office/officeart/2005/8/layout/hierarchy1"/>
    <dgm:cxn modelId="{1595CD89-DA7B-4EA4-8824-F04ECA2D8C51}" type="presParOf" srcId="{61321C7A-0DAE-43D6-AD52-A95C2B374254}" destId="{6EB2107D-EEC6-4AEB-AB6E-9B61A618AA32}" srcOrd="1" destOrd="0" presId="urn:microsoft.com/office/officeart/2005/8/layout/hierarchy1"/>
    <dgm:cxn modelId="{17676159-FA35-41B5-B84E-37EA4E6566A4}" type="presParOf" srcId="{6EB2107D-EEC6-4AEB-AB6E-9B61A618AA32}" destId="{7EF8E9E7-BBD1-40A1-84A0-C76863FC4D40}" srcOrd="0" destOrd="0" presId="urn:microsoft.com/office/officeart/2005/8/layout/hierarchy1"/>
    <dgm:cxn modelId="{FA2EC8DC-E950-49D1-9A8D-6AD5E01C1FBA}" type="presParOf" srcId="{6EB2107D-EEC6-4AEB-AB6E-9B61A618AA32}" destId="{5B06E58E-BF48-4F6B-BCDD-409349022540}" srcOrd="1" destOrd="0" presId="urn:microsoft.com/office/officeart/2005/8/layout/hierarchy1"/>
    <dgm:cxn modelId="{B1F58C30-20C4-4C5D-A451-73270EA8AE0D}" type="presParOf" srcId="{5B06E58E-BF48-4F6B-BCDD-409349022540}" destId="{9B2DC267-A77A-4C66-901D-00C640956D70}" srcOrd="0" destOrd="0" presId="urn:microsoft.com/office/officeart/2005/8/layout/hierarchy1"/>
    <dgm:cxn modelId="{CA6D0B4A-2F09-492B-A44F-6D2E1D483573}" type="presParOf" srcId="{9B2DC267-A77A-4C66-901D-00C640956D70}" destId="{9C6DD56E-6AC9-4192-BFAE-C05EEF017657}" srcOrd="0" destOrd="0" presId="urn:microsoft.com/office/officeart/2005/8/layout/hierarchy1"/>
    <dgm:cxn modelId="{4E689427-1D7C-4720-91E4-D25E1C4C535A}" type="presParOf" srcId="{9B2DC267-A77A-4C66-901D-00C640956D70}" destId="{0CE1A8DD-5D31-42EE-82AD-6FBEE979EF11}" srcOrd="1" destOrd="0" presId="urn:microsoft.com/office/officeart/2005/8/layout/hierarchy1"/>
    <dgm:cxn modelId="{DF42C394-F9E6-4F34-A0E2-5CE28FD8B5E0}" type="presParOf" srcId="{5B06E58E-BF48-4F6B-BCDD-409349022540}" destId="{448B0A96-F24F-41E5-99BD-2EE47D11A288}" srcOrd="1" destOrd="0" presId="urn:microsoft.com/office/officeart/2005/8/layout/hierarchy1"/>
    <dgm:cxn modelId="{C350CD54-D9DE-496B-9CAE-C71AFF788AB6}" type="presParOf" srcId="{6EB2107D-EEC6-4AEB-AB6E-9B61A618AA32}" destId="{6A2AAE03-E593-4072-81BE-95B473884CAD}" srcOrd="2" destOrd="0" presId="urn:microsoft.com/office/officeart/2005/8/layout/hierarchy1"/>
    <dgm:cxn modelId="{5D401EBB-19A6-45CE-A44B-24DD31CC39A8}" type="presParOf" srcId="{6EB2107D-EEC6-4AEB-AB6E-9B61A618AA32}" destId="{C4ECE922-0D43-4E53-AF35-5FFFCAE2F590}" srcOrd="3" destOrd="0" presId="urn:microsoft.com/office/officeart/2005/8/layout/hierarchy1"/>
    <dgm:cxn modelId="{D6AF82E4-4A24-4E9C-BDC6-232A5793CB00}" type="presParOf" srcId="{C4ECE922-0D43-4E53-AF35-5FFFCAE2F590}" destId="{991D18B6-16F4-4771-8EFC-16162C0AC289}" srcOrd="0" destOrd="0" presId="urn:microsoft.com/office/officeart/2005/8/layout/hierarchy1"/>
    <dgm:cxn modelId="{C3AA0617-1C9F-49C9-A38C-125CA33A701A}" type="presParOf" srcId="{991D18B6-16F4-4771-8EFC-16162C0AC289}" destId="{3184515C-3DD6-49FE-BF3D-AD943783F6C5}" srcOrd="0" destOrd="0" presId="urn:microsoft.com/office/officeart/2005/8/layout/hierarchy1"/>
    <dgm:cxn modelId="{FA5AE99C-C54A-467D-9752-29FE7F3FB1A5}" type="presParOf" srcId="{991D18B6-16F4-4771-8EFC-16162C0AC289}" destId="{3D36CA9C-C1F9-4ECF-BF5B-2A4DEC325248}" srcOrd="1" destOrd="0" presId="urn:microsoft.com/office/officeart/2005/8/layout/hierarchy1"/>
    <dgm:cxn modelId="{979C3A9A-DB93-48C9-B80C-AA9D59E11454}" type="presParOf" srcId="{C4ECE922-0D43-4E53-AF35-5FFFCAE2F590}" destId="{C555CA93-E157-4ADC-AB8D-EC3CBCDB36A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1C112EB-49CC-4552-A9CE-0FC395ED87D4}" type="doc">
      <dgm:prSet loTypeId="urn:microsoft.com/office/officeart/2005/8/layout/vList4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3D319A-F4B4-4871-BC29-C481851D1F64}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2800" dirty="0" smtClean="0">
              <a:solidFill>
                <a:schemeClr val="bg1"/>
              </a:solidFill>
              <a:latin typeface="Arial (Основной текст)"/>
            </a:rPr>
            <a:t>оборудуется стационарными или переносными металлоискателями</a:t>
          </a:r>
          <a:endParaRPr lang="ru-RU" sz="2800" dirty="0">
            <a:solidFill>
              <a:schemeClr val="bg1"/>
            </a:solidFill>
            <a:latin typeface="Arial (Основной текст)"/>
          </a:endParaRPr>
        </a:p>
      </dgm:t>
    </dgm:pt>
    <dgm:pt modelId="{D66F7622-DB21-49CD-8ABB-5905DF1FF12A}" type="parTrans" cxnId="{E4426EEE-7BD2-4E1E-AD5C-782B8361AF8D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824E1F57-CC75-49FC-AABA-AD327D31A7C9}" type="sibTrans" cxnId="{E4426EEE-7BD2-4E1E-AD5C-782B8361AF8D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1E09CB41-9176-4A65-B943-A7ABE1DA1172}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2800" dirty="0" smtClean="0">
              <a:solidFill>
                <a:schemeClr val="bg1"/>
              </a:solidFill>
              <a:latin typeface="Arial (Основной текст)"/>
            </a:rPr>
            <a:t>размещаются объявления о ведении видеонаблюдения и запрете использования средств </a:t>
          </a:r>
          <a:r>
            <a:rPr lang="ru-RU" sz="3200" dirty="0" smtClean="0">
              <a:solidFill>
                <a:schemeClr val="bg1"/>
              </a:solidFill>
              <a:latin typeface="Arial (Основной текст)"/>
            </a:rPr>
            <a:t>связи </a:t>
          </a:r>
          <a:endParaRPr lang="ru-RU" sz="3200" dirty="0">
            <a:solidFill>
              <a:schemeClr val="bg1"/>
            </a:solidFill>
            <a:latin typeface="Arial (Основной текст)"/>
          </a:endParaRPr>
        </a:p>
      </dgm:t>
    </dgm:pt>
    <dgm:pt modelId="{AA9A60C6-CE79-4DA1-A40C-291E98B75B8C}" type="parTrans" cxnId="{649ECFA0-580D-456D-B703-CF514F14A726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C8024B6C-5BAC-4C18-949C-5FC795BCA051}" type="sibTrans" cxnId="{649ECFA0-580D-456D-B703-CF514F14A726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1CB434FB-A27B-4D5B-8FB1-ACF0D7663B3C}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2800" dirty="0" smtClean="0">
              <a:solidFill>
                <a:schemeClr val="bg1"/>
              </a:solidFill>
              <a:latin typeface="Arial (Основной текст)"/>
            </a:rPr>
            <a:t>оборудуется системами подавления сигналов подвижной связи </a:t>
          </a:r>
          <a:br>
            <a:rPr lang="ru-RU" sz="2800" dirty="0" smtClean="0">
              <a:solidFill>
                <a:schemeClr val="bg1"/>
              </a:solidFill>
              <a:latin typeface="Arial (Основной текст)"/>
            </a:rPr>
          </a:br>
          <a:r>
            <a:rPr lang="ru-RU" sz="2800" dirty="0" smtClean="0">
              <a:solidFill>
                <a:schemeClr val="bg1"/>
              </a:solidFill>
              <a:latin typeface="Arial (Основной текст)"/>
            </a:rPr>
            <a:t>(по решению ГЭК)</a:t>
          </a:r>
          <a:endParaRPr lang="ru-RU" sz="2800" dirty="0">
            <a:solidFill>
              <a:schemeClr val="bg1"/>
            </a:solidFill>
            <a:latin typeface="Arial (Основной текст)"/>
          </a:endParaRPr>
        </a:p>
      </dgm:t>
    </dgm:pt>
    <dgm:pt modelId="{1692BCDD-5486-4138-9381-911AF180C613}" type="parTrans" cxnId="{F2075489-CC3F-4472-931E-2C9A13E564D1}">
      <dgm:prSet/>
      <dgm:spPr/>
      <dgm:t>
        <a:bodyPr/>
        <a:lstStyle/>
        <a:p>
          <a:endParaRPr lang="ru-RU"/>
        </a:p>
      </dgm:t>
    </dgm:pt>
    <dgm:pt modelId="{87BDAF3D-44BC-4969-8DAD-F4903F658D42}" type="sibTrans" cxnId="{F2075489-CC3F-4472-931E-2C9A13E564D1}">
      <dgm:prSet/>
      <dgm:spPr/>
      <dgm:t>
        <a:bodyPr/>
        <a:lstStyle/>
        <a:p>
          <a:endParaRPr lang="ru-RU"/>
        </a:p>
      </dgm:t>
    </dgm:pt>
    <dgm:pt modelId="{D0515152-6129-4670-97BC-2AD7A5D748E4}" type="pres">
      <dgm:prSet presAssocID="{E1C112EB-49CC-4552-A9CE-0FC395ED87D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C26BAA-8212-4B89-AF41-6F2D337413A4}" type="pres">
      <dgm:prSet presAssocID="{303D319A-F4B4-4871-BC29-C481851D1F64}" presName="comp" presStyleCnt="0"/>
      <dgm:spPr/>
    </dgm:pt>
    <dgm:pt modelId="{BD2B7015-69AA-49CB-8435-AFE6295B37A0}" type="pres">
      <dgm:prSet presAssocID="{303D319A-F4B4-4871-BC29-C481851D1F64}" presName="box" presStyleLbl="node1" presStyleIdx="0" presStyleCnt="3" custScaleX="99994" custScaleY="99492"/>
      <dgm:spPr/>
      <dgm:t>
        <a:bodyPr/>
        <a:lstStyle/>
        <a:p>
          <a:endParaRPr lang="ru-RU"/>
        </a:p>
      </dgm:t>
    </dgm:pt>
    <dgm:pt modelId="{5700CE9A-EF3C-47A6-BD6A-68247CAB2DCB}" type="pres">
      <dgm:prSet presAssocID="{303D319A-F4B4-4871-BC29-C481851D1F64}" presName="img" presStyleLbl="fgImgPlace1" presStyleIdx="0" presStyleCnt="3" custScaleX="92421" custLinFactNeighborX="-9047"/>
      <dgm:spPr>
        <a:blipFill>
          <a:blip xmlns:r="http://schemas.openxmlformats.org/officeDocument/2006/relationships" r:embed="rId1">
            <a:extLst/>
          </a:blip>
          <a:srcRect/>
          <a:stretch>
            <a:fillRect t="-8000" b="-8000"/>
          </a:stretch>
        </a:blipFill>
      </dgm:spPr>
    </dgm:pt>
    <dgm:pt modelId="{F5662347-2270-4C95-8007-4C66BA933918}" type="pres">
      <dgm:prSet presAssocID="{303D319A-F4B4-4871-BC29-C481851D1F6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2D85A-6E23-47EB-9E40-B707D697CFA6}" type="pres">
      <dgm:prSet presAssocID="{824E1F57-CC75-49FC-AABA-AD327D31A7C9}" presName="spacer" presStyleCnt="0"/>
      <dgm:spPr/>
    </dgm:pt>
    <dgm:pt modelId="{74D123C0-C1F0-4C3C-BF26-71BB25CA6268}" type="pres">
      <dgm:prSet presAssocID="{1E09CB41-9176-4A65-B943-A7ABE1DA1172}" presName="comp" presStyleCnt="0"/>
      <dgm:spPr/>
    </dgm:pt>
    <dgm:pt modelId="{E20F9051-1F62-41A3-87AF-C852F4965754}" type="pres">
      <dgm:prSet presAssocID="{1E09CB41-9176-4A65-B943-A7ABE1DA1172}" presName="box" presStyleLbl="node1" presStyleIdx="1" presStyleCnt="3" custScaleX="99994" custScaleY="99492"/>
      <dgm:spPr/>
      <dgm:t>
        <a:bodyPr/>
        <a:lstStyle/>
        <a:p>
          <a:endParaRPr lang="ru-RU"/>
        </a:p>
      </dgm:t>
    </dgm:pt>
    <dgm:pt modelId="{34B13FDC-1610-4A13-8577-541FA2FBD980}" type="pres">
      <dgm:prSet presAssocID="{1E09CB41-9176-4A65-B943-A7ABE1DA1172}" presName="img" presStyleLbl="fgImgPlace1" presStyleIdx="1" presStyleCnt="3" custScaleX="92439" custScaleY="94802" custLinFactNeighborX="-8143"/>
      <dgm:spPr>
        <a:blipFill>
          <a:blip xmlns:r="http://schemas.openxmlformats.org/officeDocument/2006/relationships" r:embed="rId2">
            <a:extLst/>
          </a:blip>
          <a:srcRect/>
          <a:stretch>
            <a:fillRect/>
          </a:stretch>
        </a:blipFill>
      </dgm:spPr>
    </dgm:pt>
    <dgm:pt modelId="{85AF11FE-7464-48D0-B826-E0E5917CCCC9}" type="pres">
      <dgm:prSet presAssocID="{1E09CB41-9176-4A65-B943-A7ABE1DA117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0F89E-E16A-4A47-B807-FEDB82CAF0B7}" type="pres">
      <dgm:prSet presAssocID="{C8024B6C-5BAC-4C18-949C-5FC795BCA051}" presName="spacer" presStyleCnt="0"/>
      <dgm:spPr/>
    </dgm:pt>
    <dgm:pt modelId="{5542E2E5-9FB6-4225-913A-7826362BD05E}" type="pres">
      <dgm:prSet presAssocID="{1CB434FB-A27B-4D5B-8FB1-ACF0D7663B3C}" presName="comp" presStyleCnt="0"/>
      <dgm:spPr/>
    </dgm:pt>
    <dgm:pt modelId="{BC6FFBBD-2590-4BC5-8ED6-EF99231A9FFE}" type="pres">
      <dgm:prSet presAssocID="{1CB434FB-A27B-4D5B-8FB1-ACF0D7663B3C}" presName="box" presStyleLbl="node1" presStyleIdx="2" presStyleCnt="3"/>
      <dgm:spPr/>
      <dgm:t>
        <a:bodyPr/>
        <a:lstStyle/>
        <a:p>
          <a:endParaRPr lang="ru-RU"/>
        </a:p>
      </dgm:t>
    </dgm:pt>
    <dgm:pt modelId="{76415903-C438-4714-AF66-7FB1C20341A7}" type="pres">
      <dgm:prSet presAssocID="{1CB434FB-A27B-4D5B-8FB1-ACF0D7663B3C}" presName="img" presStyleLbl="fgImgPlace1" presStyleIdx="2" presStyleCnt="3" custLinFactNeighborX="-326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753827D-019C-4790-8384-FCC47116B375}" type="pres">
      <dgm:prSet presAssocID="{1CB434FB-A27B-4D5B-8FB1-ACF0D7663B3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809690-2E25-4571-B15B-E3A6A80B2168}" type="presOf" srcId="{1CB434FB-A27B-4D5B-8FB1-ACF0D7663B3C}" destId="{BC6FFBBD-2590-4BC5-8ED6-EF99231A9FFE}" srcOrd="0" destOrd="0" presId="urn:microsoft.com/office/officeart/2005/8/layout/vList4#1"/>
    <dgm:cxn modelId="{E4426EEE-7BD2-4E1E-AD5C-782B8361AF8D}" srcId="{E1C112EB-49CC-4552-A9CE-0FC395ED87D4}" destId="{303D319A-F4B4-4871-BC29-C481851D1F64}" srcOrd="0" destOrd="0" parTransId="{D66F7622-DB21-49CD-8ABB-5905DF1FF12A}" sibTransId="{824E1F57-CC75-49FC-AABA-AD327D31A7C9}"/>
    <dgm:cxn modelId="{879561A9-5D57-4A0A-B655-F69AEE36A282}" type="presOf" srcId="{1E09CB41-9176-4A65-B943-A7ABE1DA1172}" destId="{E20F9051-1F62-41A3-87AF-C852F4965754}" srcOrd="0" destOrd="0" presId="urn:microsoft.com/office/officeart/2005/8/layout/vList4#1"/>
    <dgm:cxn modelId="{649ECFA0-580D-456D-B703-CF514F14A726}" srcId="{E1C112EB-49CC-4552-A9CE-0FC395ED87D4}" destId="{1E09CB41-9176-4A65-B943-A7ABE1DA1172}" srcOrd="1" destOrd="0" parTransId="{AA9A60C6-CE79-4DA1-A40C-291E98B75B8C}" sibTransId="{C8024B6C-5BAC-4C18-949C-5FC795BCA051}"/>
    <dgm:cxn modelId="{F12D1277-88D2-4E0C-B4C3-50E8620D1FBE}" type="presOf" srcId="{303D319A-F4B4-4871-BC29-C481851D1F64}" destId="{F5662347-2270-4C95-8007-4C66BA933918}" srcOrd="1" destOrd="0" presId="urn:microsoft.com/office/officeart/2005/8/layout/vList4#1"/>
    <dgm:cxn modelId="{E54810DC-EE96-4EA7-ABB0-C530E5FE3DAE}" type="presOf" srcId="{1CB434FB-A27B-4D5B-8FB1-ACF0D7663B3C}" destId="{3753827D-019C-4790-8384-FCC47116B375}" srcOrd="1" destOrd="0" presId="urn:microsoft.com/office/officeart/2005/8/layout/vList4#1"/>
    <dgm:cxn modelId="{FC6C7E0D-43FA-435C-8FB6-DEFAD2D68975}" type="presOf" srcId="{E1C112EB-49CC-4552-A9CE-0FC395ED87D4}" destId="{D0515152-6129-4670-97BC-2AD7A5D748E4}" srcOrd="0" destOrd="0" presId="urn:microsoft.com/office/officeart/2005/8/layout/vList4#1"/>
    <dgm:cxn modelId="{A6DA52E4-88B1-4CCA-BC9F-60B49CA983BE}" type="presOf" srcId="{1E09CB41-9176-4A65-B943-A7ABE1DA1172}" destId="{85AF11FE-7464-48D0-B826-E0E5917CCCC9}" srcOrd="1" destOrd="0" presId="urn:microsoft.com/office/officeart/2005/8/layout/vList4#1"/>
    <dgm:cxn modelId="{F2075489-CC3F-4472-931E-2C9A13E564D1}" srcId="{E1C112EB-49CC-4552-A9CE-0FC395ED87D4}" destId="{1CB434FB-A27B-4D5B-8FB1-ACF0D7663B3C}" srcOrd="2" destOrd="0" parTransId="{1692BCDD-5486-4138-9381-911AF180C613}" sibTransId="{87BDAF3D-44BC-4969-8DAD-F4903F658D42}"/>
    <dgm:cxn modelId="{CB97276C-B83F-44DC-B1B9-6B2D6E69BD97}" type="presOf" srcId="{303D319A-F4B4-4871-BC29-C481851D1F64}" destId="{BD2B7015-69AA-49CB-8435-AFE6295B37A0}" srcOrd="0" destOrd="0" presId="urn:microsoft.com/office/officeart/2005/8/layout/vList4#1"/>
    <dgm:cxn modelId="{D74FFFB0-D006-45A9-9806-9C5BEC0E1485}" type="presParOf" srcId="{D0515152-6129-4670-97BC-2AD7A5D748E4}" destId="{77C26BAA-8212-4B89-AF41-6F2D337413A4}" srcOrd="0" destOrd="0" presId="urn:microsoft.com/office/officeart/2005/8/layout/vList4#1"/>
    <dgm:cxn modelId="{CB26C388-32F3-4E15-9BB3-D76755DAA69B}" type="presParOf" srcId="{77C26BAA-8212-4B89-AF41-6F2D337413A4}" destId="{BD2B7015-69AA-49CB-8435-AFE6295B37A0}" srcOrd="0" destOrd="0" presId="urn:microsoft.com/office/officeart/2005/8/layout/vList4#1"/>
    <dgm:cxn modelId="{A86BFE39-7E6F-4B50-8EDB-C39063207A71}" type="presParOf" srcId="{77C26BAA-8212-4B89-AF41-6F2D337413A4}" destId="{5700CE9A-EF3C-47A6-BD6A-68247CAB2DCB}" srcOrd="1" destOrd="0" presId="urn:microsoft.com/office/officeart/2005/8/layout/vList4#1"/>
    <dgm:cxn modelId="{C8DC0F1E-65D6-47C9-9B98-4B413D636A05}" type="presParOf" srcId="{77C26BAA-8212-4B89-AF41-6F2D337413A4}" destId="{F5662347-2270-4C95-8007-4C66BA933918}" srcOrd="2" destOrd="0" presId="urn:microsoft.com/office/officeart/2005/8/layout/vList4#1"/>
    <dgm:cxn modelId="{E023B435-75C8-4A75-92D5-B634F0EA91B6}" type="presParOf" srcId="{D0515152-6129-4670-97BC-2AD7A5D748E4}" destId="{D852D85A-6E23-47EB-9E40-B707D697CFA6}" srcOrd="1" destOrd="0" presId="urn:microsoft.com/office/officeart/2005/8/layout/vList4#1"/>
    <dgm:cxn modelId="{3E917AD7-6FC0-4FC5-87C9-140D5036E83A}" type="presParOf" srcId="{D0515152-6129-4670-97BC-2AD7A5D748E4}" destId="{74D123C0-C1F0-4C3C-BF26-71BB25CA6268}" srcOrd="2" destOrd="0" presId="urn:microsoft.com/office/officeart/2005/8/layout/vList4#1"/>
    <dgm:cxn modelId="{1771DCAD-09ED-4633-8838-7A01BEA489A1}" type="presParOf" srcId="{74D123C0-C1F0-4C3C-BF26-71BB25CA6268}" destId="{E20F9051-1F62-41A3-87AF-C852F4965754}" srcOrd="0" destOrd="0" presId="urn:microsoft.com/office/officeart/2005/8/layout/vList4#1"/>
    <dgm:cxn modelId="{84B15E04-CA9C-426A-8B7C-6B35D8DFA4A7}" type="presParOf" srcId="{74D123C0-C1F0-4C3C-BF26-71BB25CA6268}" destId="{34B13FDC-1610-4A13-8577-541FA2FBD980}" srcOrd="1" destOrd="0" presId="urn:microsoft.com/office/officeart/2005/8/layout/vList4#1"/>
    <dgm:cxn modelId="{A4ABC060-C573-4108-9980-94D90199FEC9}" type="presParOf" srcId="{74D123C0-C1F0-4C3C-BF26-71BB25CA6268}" destId="{85AF11FE-7464-48D0-B826-E0E5917CCCC9}" srcOrd="2" destOrd="0" presId="urn:microsoft.com/office/officeart/2005/8/layout/vList4#1"/>
    <dgm:cxn modelId="{1F520265-34D3-4D29-B617-C58EFAAA0C02}" type="presParOf" srcId="{D0515152-6129-4670-97BC-2AD7A5D748E4}" destId="{D570F89E-E16A-4A47-B807-FEDB82CAF0B7}" srcOrd="3" destOrd="0" presId="urn:microsoft.com/office/officeart/2005/8/layout/vList4#1"/>
    <dgm:cxn modelId="{09C36802-2D62-4E2B-9C17-29F7B89F2985}" type="presParOf" srcId="{D0515152-6129-4670-97BC-2AD7A5D748E4}" destId="{5542E2E5-9FB6-4225-913A-7826362BD05E}" srcOrd="4" destOrd="0" presId="urn:microsoft.com/office/officeart/2005/8/layout/vList4#1"/>
    <dgm:cxn modelId="{9DD560CC-D2AF-474E-8032-DA864C67C603}" type="presParOf" srcId="{5542E2E5-9FB6-4225-913A-7826362BD05E}" destId="{BC6FFBBD-2590-4BC5-8ED6-EF99231A9FFE}" srcOrd="0" destOrd="0" presId="urn:microsoft.com/office/officeart/2005/8/layout/vList4#1"/>
    <dgm:cxn modelId="{857F2A7F-160D-4129-92B8-DE6E79622706}" type="presParOf" srcId="{5542E2E5-9FB6-4225-913A-7826362BD05E}" destId="{76415903-C438-4714-AF66-7FB1C20341A7}" srcOrd="1" destOrd="0" presId="urn:microsoft.com/office/officeart/2005/8/layout/vList4#1"/>
    <dgm:cxn modelId="{E5A8F8D8-2FDA-48F6-BE6E-821855FD0BB2}" type="presParOf" srcId="{5542E2E5-9FB6-4225-913A-7826362BD05E}" destId="{3753827D-019C-4790-8384-FCC47116B37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7BB49A-AD42-49EC-AF5D-47A427021D6B}">
      <dsp:nvSpPr>
        <dsp:cNvPr id="0" name=""/>
        <dsp:cNvSpPr/>
      </dsp:nvSpPr>
      <dsp:spPr>
        <a:xfrm>
          <a:off x="42" y="42378"/>
          <a:ext cx="4037792" cy="403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Внесение сведений в ФИС</a:t>
          </a:r>
          <a:endParaRPr lang="ru-RU" sz="1400" kern="1200" dirty="0"/>
        </a:p>
      </dsp:txBody>
      <dsp:txXfrm>
        <a:off x="42" y="42378"/>
        <a:ext cx="4037792" cy="403200"/>
      </dsp:txXfrm>
    </dsp:sp>
    <dsp:sp modelId="{37581155-D057-4F5D-A0D8-3DF16D467228}">
      <dsp:nvSpPr>
        <dsp:cNvPr id="0" name=""/>
        <dsp:cNvSpPr/>
      </dsp:nvSpPr>
      <dsp:spPr>
        <a:xfrm>
          <a:off x="42" y="445578"/>
          <a:ext cx="4037792" cy="253637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solidFill>
                <a:srgbClr val="012F4B"/>
              </a:solidFill>
            </a:rPr>
            <a:t>Рособрнадзор</a:t>
          </a:r>
          <a:endParaRPr lang="ru-RU" sz="1400" kern="1200" dirty="0">
            <a:solidFill>
              <a:srgbClr val="012F4B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12F4B"/>
              </a:solidFill>
            </a:rPr>
            <a:t>Организации, определённые </a:t>
          </a:r>
          <a:br>
            <a:rPr lang="ru-RU" sz="1400" kern="1200" dirty="0" smtClean="0">
              <a:solidFill>
                <a:srgbClr val="012F4B"/>
              </a:solidFill>
            </a:rPr>
          </a:br>
          <a:r>
            <a:rPr lang="ru-RU" sz="1400" kern="1200" dirty="0" smtClean="0">
              <a:solidFill>
                <a:srgbClr val="012F4B"/>
              </a:solidFill>
            </a:rPr>
            <a:t>по ФЗ «О контрактной системе…»</a:t>
          </a:r>
          <a:endParaRPr lang="ru-RU" sz="1400" kern="1200" dirty="0">
            <a:solidFill>
              <a:srgbClr val="012F4B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12F4B"/>
              </a:solidFill>
            </a:rPr>
            <a:t>Дипломатические представительства и консульские учреждения с образовательными подразделениями</a:t>
          </a:r>
          <a:endParaRPr lang="ru-RU" sz="1400" kern="1200" dirty="0">
            <a:solidFill>
              <a:srgbClr val="012F4B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12F4B"/>
              </a:solidFill>
            </a:rPr>
            <a:t>Учредители ЗОО</a:t>
          </a:r>
          <a:endParaRPr lang="ru-RU" sz="1400" kern="1200" dirty="0">
            <a:solidFill>
              <a:srgbClr val="012F4B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12F4B"/>
              </a:solidFill>
            </a:rPr>
            <a:t>ОО ВО и СПО</a:t>
          </a:r>
          <a:endParaRPr lang="ru-RU" sz="1400" kern="1200" dirty="0">
            <a:solidFill>
              <a:srgbClr val="012F4B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12F4B"/>
              </a:solidFill>
            </a:rPr>
            <a:t>Минобрнауки России</a:t>
          </a:r>
          <a:endParaRPr lang="ru-RU" sz="1400" kern="1200" dirty="0">
            <a:solidFill>
              <a:srgbClr val="012F4B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12F4B"/>
              </a:solidFill>
            </a:rPr>
            <a:t>Организаторы олимпиад школьников (федеральные и региональные ОИВ, ОО ВО)</a:t>
          </a:r>
          <a:endParaRPr lang="ru-RU" sz="1400" kern="1200" dirty="0">
            <a:solidFill>
              <a:srgbClr val="012F4B"/>
            </a:solidFill>
          </a:endParaRPr>
        </a:p>
      </dsp:txBody>
      <dsp:txXfrm>
        <a:off x="42" y="445578"/>
        <a:ext cx="4037792" cy="2536379"/>
      </dsp:txXfrm>
    </dsp:sp>
    <dsp:sp modelId="{977DC711-D062-46F6-AB90-78256A07AF0E}">
      <dsp:nvSpPr>
        <dsp:cNvPr id="0" name=""/>
        <dsp:cNvSpPr/>
      </dsp:nvSpPr>
      <dsp:spPr>
        <a:xfrm>
          <a:off x="4603125" y="42378"/>
          <a:ext cx="4037792" cy="403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Внесение сведений в РИС</a:t>
          </a:r>
          <a:endParaRPr lang="ru-RU" sz="1400" kern="1200" dirty="0"/>
        </a:p>
      </dsp:txBody>
      <dsp:txXfrm>
        <a:off x="4603125" y="42378"/>
        <a:ext cx="4037792" cy="403200"/>
      </dsp:txXfrm>
    </dsp:sp>
    <dsp:sp modelId="{FF1A6689-7A70-441C-A65A-827671AD60E7}">
      <dsp:nvSpPr>
        <dsp:cNvPr id="0" name=""/>
        <dsp:cNvSpPr/>
      </dsp:nvSpPr>
      <dsp:spPr>
        <a:xfrm>
          <a:off x="4603125" y="445578"/>
          <a:ext cx="4037792" cy="253637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12F4B"/>
              </a:solidFill>
            </a:rPr>
            <a:t>ОИВ субъектов России</a:t>
          </a:r>
          <a:endParaRPr lang="ru-RU" sz="1400" kern="1200" dirty="0">
            <a:solidFill>
              <a:srgbClr val="012F4B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12F4B"/>
              </a:solidFill>
            </a:rPr>
            <a:t>Организации, определённые </a:t>
          </a:r>
          <a:br>
            <a:rPr lang="ru-RU" sz="1400" kern="1200" dirty="0" smtClean="0">
              <a:solidFill>
                <a:srgbClr val="012F4B"/>
              </a:solidFill>
            </a:rPr>
          </a:br>
          <a:r>
            <a:rPr lang="ru-RU" sz="1400" kern="1200" dirty="0" smtClean="0">
              <a:solidFill>
                <a:srgbClr val="012F4B"/>
              </a:solidFill>
            </a:rPr>
            <a:t>по ФЗ «О контрактной системе…»</a:t>
          </a:r>
          <a:endParaRPr lang="ru-RU" sz="1400" kern="1200" dirty="0">
            <a:solidFill>
              <a:srgbClr val="012F4B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12F4B"/>
              </a:solidFill>
            </a:rPr>
            <a:t>Органы МСУ</a:t>
          </a:r>
          <a:endParaRPr lang="ru-RU" sz="1400" kern="1200" dirty="0">
            <a:solidFill>
              <a:srgbClr val="012F4B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12F4B"/>
              </a:solidFill>
            </a:rPr>
            <a:t>ОО (общеобразовательные, </a:t>
          </a:r>
          <a:br>
            <a:rPr lang="ru-RU" sz="1400" kern="1200" dirty="0" smtClean="0">
              <a:solidFill>
                <a:srgbClr val="012F4B"/>
              </a:solidFill>
            </a:rPr>
          </a:br>
          <a:r>
            <a:rPr lang="ru-RU" sz="1400" kern="1200" dirty="0" smtClean="0">
              <a:solidFill>
                <a:srgbClr val="012F4B"/>
              </a:solidFill>
            </a:rPr>
            <a:t>СПО с одновременным получением среднего общего образования)</a:t>
          </a:r>
          <a:endParaRPr lang="ru-RU" sz="1400" kern="1200" dirty="0">
            <a:solidFill>
              <a:srgbClr val="012F4B"/>
            </a:solidFill>
          </a:endParaRPr>
        </a:p>
      </dsp:txBody>
      <dsp:txXfrm>
        <a:off x="4603125" y="445578"/>
        <a:ext cx="4037792" cy="25363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9207F-75AB-4C45-A8FA-1A0367592CDA}">
      <dsp:nvSpPr>
        <dsp:cNvPr id="0" name=""/>
        <dsp:cNvSpPr/>
      </dsp:nvSpPr>
      <dsp:spPr>
        <a:xfrm>
          <a:off x="292" y="0"/>
          <a:ext cx="8357660" cy="698229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информационными плакатами о ведении видеонаблюдения и запрете использования сотовой связи, функционирующими часами, находящимися в поле зрения участников ЕГЭ  и синхронизированными с ПАК видеонаблюдения;</a:t>
          </a:r>
          <a:endParaRPr lang="ru-RU" sz="1400" kern="1200" dirty="0"/>
        </a:p>
      </dsp:txBody>
      <dsp:txXfrm>
        <a:off x="1741642" y="0"/>
        <a:ext cx="6616310" cy="698229"/>
      </dsp:txXfrm>
    </dsp:sp>
    <dsp:sp modelId="{B1E0497F-D5F8-41D0-AB96-6F55A08A2552}">
      <dsp:nvSpPr>
        <dsp:cNvPr id="0" name=""/>
        <dsp:cNvSpPr/>
      </dsp:nvSpPr>
      <dsp:spPr>
        <a:xfrm>
          <a:off x="107618" y="69641"/>
          <a:ext cx="790288" cy="5589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/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F53775-C907-47EA-ABBF-6A6CBE2606A3}">
      <dsp:nvSpPr>
        <dsp:cNvPr id="0" name=""/>
        <dsp:cNvSpPr/>
      </dsp:nvSpPr>
      <dsp:spPr>
        <a:xfrm>
          <a:off x="0" y="768052"/>
          <a:ext cx="8358246" cy="698229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специальным программно-аппаратным комплексом для печати ЭМ </a:t>
          </a:r>
          <a:br>
            <a:rPr lang="ru-RU" sz="1400" kern="1200" dirty="0" smtClean="0"/>
          </a:br>
          <a:r>
            <a:rPr lang="ru-RU" sz="1400" kern="1200" dirty="0" smtClean="0"/>
            <a:t>(Станция печати);</a:t>
          </a:r>
          <a:endParaRPr lang="ru-RU" sz="1400" kern="1200" dirty="0"/>
        </a:p>
      </dsp:txBody>
      <dsp:txXfrm>
        <a:off x="1741472" y="768052"/>
        <a:ext cx="6616773" cy="698229"/>
      </dsp:txXfrm>
    </dsp:sp>
    <dsp:sp modelId="{92739853-1DC4-414B-AD04-E6D608B75F36}">
      <dsp:nvSpPr>
        <dsp:cNvPr id="0" name=""/>
        <dsp:cNvSpPr/>
      </dsp:nvSpPr>
      <dsp:spPr>
        <a:xfrm>
          <a:off x="142882" y="857255"/>
          <a:ext cx="811134" cy="4803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5F0E0-6460-49CC-ABBC-FF4CB5EAB6FF}">
      <dsp:nvSpPr>
        <dsp:cNvPr id="0" name=""/>
        <dsp:cNvSpPr/>
      </dsp:nvSpPr>
      <dsp:spPr>
        <a:xfrm>
          <a:off x="292" y="1536105"/>
          <a:ext cx="8357660" cy="698229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черновиками со штампом образовательной организации, на базе которой  организован ППЭ;</a:t>
          </a:r>
        </a:p>
      </dsp:txBody>
      <dsp:txXfrm>
        <a:off x="1741642" y="1536105"/>
        <a:ext cx="6616310" cy="698229"/>
      </dsp:txXfrm>
    </dsp:sp>
    <dsp:sp modelId="{1884D9A9-4386-47A8-9463-178C3A20A81D}">
      <dsp:nvSpPr>
        <dsp:cNvPr id="0" name=""/>
        <dsp:cNvSpPr/>
      </dsp:nvSpPr>
      <dsp:spPr>
        <a:xfrm>
          <a:off x="144127" y="1605928"/>
          <a:ext cx="790623" cy="5585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/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0ECE9F-98B5-4266-9C89-766F79476C0A}">
      <dsp:nvSpPr>
        <dsp:cNvPr id="0" name=""/>
        <dsp:cNvSpPr/>
      </dsp:nvSpPr>
      <dsp:spPr>
        <a:xfrm>
          <a:off x="0" y="2304158"/>
          <a:ext cx="8358246" cy="698229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бумагой для печати ЭМ;</a:t>
          </a:r>
        </a:p>
      </dsp:txBody>
      <dsp:txXfrm>
        <a:off x="1741472" y="2304158"/>
        <a:ext cx="6616773" cy="698229"/>
      </dsp:txXfrm>
    </dsp:sp>
    <dsp:sp modelId="{77190CBB-244F-49DE-9FF6-712538A05196}">
      <dsp:nvSpPr>
        <dsp:cNvPr id="0" name=""/>
        <dsp:cNvSpPr/>
      </dsp:nvSpPr>
      <dsp:spPr>
        <a:xfrm>
          <a:off x="108647" y="2355486"/>
          <a:ext cx="879605" cy="5585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EF228-95C0-4AAE-8238-1ED265E8F9AC}">
      <dsp:nvSpPr>
        <dsp:cNvPr id="0" name=""/>
        <dsp:cNvSpPr/>
      </dsp:nvSpPr>
      <dsp:spPr>
        <a:xfrm>
          <a:off x="292" y="3072210"/>
          <a:ext cx="8357660" cy="698229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рабочими местами (стол и стул) с обозначением номера;</a:t>
          </a:r>
          <a:endParaRPr lang="ru-RU" sz="1400" kern="1200" dirty="0"/>
        </a:p>
      </dsp:txBody>
      <dsp:txXfrm>
        <a:off x="1741642" y="3072210"/>
        <a:ext cx="6616310" cy="698229"/>
      </dsp:txXfrm>
    </dsp:sp>
    <dsp:sp modelId="{236C1D38-AD8E-4FA1-9694-BA6A3D7224E3}">
      <dsp:nvSpPr>
        <dsp:cNvPr id="0" name=""/>
        <dsp:cNvSpPr/>
      </dsp:nvSpPr>
      <dsp:spPr>
        <a:xfrm>
          <a:off x="153572" y="3148680"/>
          <a:ext cx="790288" cy="5585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/>
          </a:blip>
          <a:srcRect/>
          <a:stretch>
            <a:fillRect t="-28000" b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44ED4-2302-4139-A8B5-BB157BE7AC49}">
      <dsp:nvSpPr>
        <dsp:cNvPr id="0" name=""/>
        <dsp:cNvSpPr/>
      </dsp:nvSpPr>
      <dsp:spPr>
        <a:xfrm>
          <a:off x="0" y="3840263"/>
          <a:ext cx="8358246" cy="698229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столом, находящимся в зоне видимости камер видеонаблюдения, </a:t>
          </a:r>
          <a:br>
            <a:rPr lang="ru-RU" sz="1400" kern="1200" dirty="0" smtClean="0"/>
          </a:br>
          <a:r>
            <a:rPr lang="ru-RU" sz="1400" kern="1200" dirty="0" smtClean="0"/>
            <a:t>для осуществления раскладки напечатанных ЭМ и последующей упаковки ЭМ, собранных организаторами  у участников ЕГЭ;</a:t>
          </a:r>
          <a:endParaRPr lang="ru-RU" sz="1400" kern="1200" dirty="0"/>
        </a:p>
      </dsp:txBody>
      <dsp:txXfrm>
        <a:off x="1741472" y="3840263"/>
        <a:ext cx="6616773" cy="698229"/>
      </dsp:txXfrm>
    </dsp:sp>
    <dsp:sp modelId="{551C956B-DEF5-4301-9689-8DFE82E574C0}">
      <dsp:nvSpPr>
        <dsp:cNvPr id="0" name=""/>
        <dsp:cNvSpPr/>
      </dsp:nvSpPr>
      <dsp:spPr>
        <a:xfrm>
          <a:off x="142882" y="3929089"/>
          <a:ext cx="818823" cy="5585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/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7489D-B48D-4D57-9E14-7A8ACACB73A0}">
      <dsp:nvSpPr>
        <dsp:cNvPr id="0" name=""/>
        <dsp:cNvSpPr/>
      </dsp:nvSpPr>
      <dsp:spPr>
        <a:xfrm>
          <a:off x="292" y="4608316"/>
          <a:ext cx="8357660" cy="674245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стенды, плакаты и иные материалы со справочно-познавательной информацией по соответствующим учебным предметам </a:t>
          </a:r>
          <a:r>
            <a:rPr lang="ru-RU" sz="1400" b="1" kern="1200" dirty="0" smtClean="0"/>
            <a:t>убираются (закрываются)</a:t>
          </a:r>
          <a:endParaRPr lang="ru-RU" sz="1400" b="1" kern="1200" dirty="0"/>
        </a:p>
      </dsp:txBody>
      <dsp:txXfrm>
        <a:off x="1741642" y="4608316"/>
        <a:ext cx="6616310" cy="674245"/>
      </dsp:txXfrm>
    </dsp:sp>
    <dsp:sp modelId="{02FA07D9-53FF-48E0-8E94-1803860131D9}">
      <dsp:nvSpPr>
        <dsp:cNvPr id="0" name=""/>
        <dsp:cNvSpPr/>
      </dsp:nvSpPr>
      <dsp:spPr>
        <a:xfrm>
          <a:off x="153572" y="4677748"/>
          <a:ext cx="790288" cy="5585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/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442B3-97FD-40BB-8150-0148AB8FC40B}">
      <dsp:nvSpPr>
        <dsp:cNvPr id="0" name=""/>
        <dsp:cNvSpPr/>
      </dsp:nvSpPr>
      <dsp:spPr>
        <a:xfrm>
          <a:off x="4321" y="-298789"/>
          <a:ext cx="3841856" cy="653226"/>
        </a:xfrm>
        <a:prstGeom prst="rect">
          <a:avLst/>
        </a:prstGeom>
        <a:solidFill>
          <a:srgbClr val="006AB3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1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Продолжительность ЕГЭ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4321" y="-298789"/>
        <a:ext cx="3841856" cy="653226"/>
      </dsp:txXfrm>
    </dsp:sp>
    <dsp:sp modelId="{B286A17C-1F24-422A-8EC6-9E2F87C12D73}">
      <dsp:nvSpPr>
        <dsp:cNvPr id="0" name=""/>
        <dsp:cNvSpPr/>
      </dsp:nvSpPr>
      <dsp:spPr>
        <a:xfrm>
          <a:off x="4321" y="354436"/>
          <a:ext cx="3841856" cy="418085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по математике профильного уровня, физике, литературе, информатике и информационно-коммуникационным технологиям (ИКТ), обществознанию, истории </a:t>
          </a:r>
          <a:b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</a:b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3 часа 55 минут;</a:t>
          </a:r>
          <a:endParaRPr lang="ru-RU" sz="1400" kern="1200" dirty="0">
            <a:solidFill>
              <a:srgbClr val="006AB3"/>
            </a:solidFill>
            <a:latin typeface="+mn-lt"/>
            <a:ea typeface="+mn-ea"/>
            <a:cs typeface="+mn-cs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по русскому языку, химии, биологии </a:t>
          </a:r>
          <a:b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</a:b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3 часа 30 минут;</a:t>
          </a:r>
          <a:endParaRPr lang="ru-RU" sz="1400" kern="1200" dirty="0">
            <a:solidFill>
              <a:srgbClr val="006AB3"/>
            </a:solidFill>
            <a:latin typeface="+mn-lt"/>
            <a:ea typeface="+mn-ea"/>
            <a:cs typeface="+mn-cs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по математике базового уровня, географии, иностранным языкам (английский, французский, немецкий, испанский) (кроме раздела "Говорение") </a:t>
          </a:r>
          <a:b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</a:b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3 часа;</a:t>
          </a:r>
          <a:endParaRPr lang="ru-RU" sz="1400" kern="1200" dirty="0">
            <a:solidFill>
              <a:srgbClr val="006AB3"/>
            </a:solidFill>
            <a:latin typeface="+mn-lt"/>
            <a:ea typeface="+mn-ea"/>
            <a:cs typeface="+mn-cs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по иностранным языкам (английский, французский, немецкий, испанский) </a:t>
          </a:r>
          <a:b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</a:b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(раздел "Говорение") </a:t>
          </a:r>
          <a:b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</a:b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15 минут</a:t>
          </a:r>
          <a:endParaRPr lang="ru-RU" sz="1400" kern="1200" dirty="0">
            <a:solidFill>
              <a:srgbClr val="006AB3"/>
            </a:solidFill>
            <a:latin typeface="+mn-lt"/>
            <a:ea typeface="+mn-ea"/>
            <a:cs typeface="+mn-cs"/>
          </a:endParaRPr>
        </a:p>
      </dsp:txBody>
      <dsp:txXfrm>
        <a:off x="4321" y="354436"/>
        <a:ext cx="3841856" cy="4180854"/>
      </dsp:txXfrm>
    </dsp:sp>
    <dsp:sp modelId="{12A314F1-EAA8-4AAD-A432-5412CEC9DE51}">
      <dsp:nvSpPr>
        <dsp:cNvPr id="0" name=""/>
        <dsp:cNvSpPr/>
      </dsp:nvSpPr>
      <dsp:spPr>
        <a:xfrm>
          <a:off x="4383512" y="-312701"/>
          <a:ext cx="3841856" cy="653226"/>
        </a:xfrm>
        <a:prstGeom prst="rect">
          <a:avLst/>
        </a:prstGeom>
        <a:solidFill>
          <a:srgbClr val="006AB3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1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Средства обучения и воспитания, использующиеся при проведении ЕГЭ 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4383512" y="-312701"/>
        <a:ext cx="3841856" cy="653226"/>
      </dsp:txXfrm>
    </dsp:sp>
    <dsp:sp modelId="{DFBAD9E8-E279-4AD6-B937-6586EE0B50C7}">
      <dsp:nvSpPr>
        <dsp:cNvPr id="0" name=""/>
        <dsp:cNvSpPr/>
      </dsp:nvSpPr>
      <dsp:spPr>
        <a:xfrm>
          <a:off x="4387833" y="301454"/>
          <a:ext cx="3841856" cy="423650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по математике - линейка; </a:t>
          </a:r>
          <a:endParaRPr lang="ru-RU" sz="1400" kern="1200" dirty="0">
            <a:solidFill>
              <a:srgbClr val="006AB3"/>
            </a:solidFill>
            <a:latin typeface="+mn-lt"/>
            <a:ea typeface="+mn-ea"/>
            <a:cs typeface="+mn-cs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по физике - линейка и непрограммируемый калькулятор;</a:t>
          </a:r>
          <a:endParaRPr lang="ru-RU" sz="1400" kern="1200" dirty="0">
            <a:solidFill>
              <a:srgbClr val="006AB3"/>
            </a:solidFill>
            <a:latin typeface="+mn-lt"/>
            <a:ea typeface="+mn-ea"/>
            <a:cs typeface="+mn-cs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по химии - непрограммируемый калькулятор;</a:t>
          </a:r>
          <a:endParaRPr lang="ru-RU" sz="1400" kern="1200" dirty="0">
            <a:solidFill>
              <a:srgbClr val="006AB3"/>
            </a:solidFill>
            <a:latin typeface="+mn-lt"/>
            <a:ea typeface="+mn-ea"/>
            <a:cs typeface="+mn-cs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по географии - линейка, транспортир, непрограммируемый калькулятор</a:t>
          </a:r>
          <a:endParaRPr lang="ru-RU" sz="1400" kern="1200" dirty="0">
            <a:solidFill>
              <a:srgbClr val="006AB3"/>
            </a:solidFill>
            <a:latin typeface="+mn-lt"/>
            <a:ea typeface="+mn-ea"/>
            <a:cs typeface="+mn-cs"/>
          </a:endParaRPr>
        </a:p>
      </dsp:txBody>
      <dsp:txXfrm>
        <a:off x="4387833" y="301454"/>
        <a:ext cx="3841856" cy="42365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442B3-97FD-40BB-8150-0148AB8FC40B}">
      <dsp:nvSpPr>
        <dsp:cNvPr id="0" name=""/>
        <dsp:cNvSpPr/>
      </dsp:nvSpPr>
      <dsp:spPr>
        <a:xfrm>
          <a:off x="40" y="14854"/>
          <a:ext cx="3845611" cy="1094400"/>
        </a:xfrm>
        <a:prstGeom prst="rect">
          <a:avLst/>
        </a:prstGeom>
        <a:solidFill>
          <a:srgbClr val="006AB3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1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Продолжительность ГВЭ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40" y="14854"/>
        <a:ext cx="3845611" cy="1094400"/>
      </dsp:txXfrm>
    </dsp:sp>
    <dsp:sp modelId="{B286A17C-1F24-422A-8EC6-9E2F87C12D73}">
      <dsp:nvSpPr>
        <dsp:cNvPr id="0" name=""/>
        <dsp:cNvSpPr/>
      </dsp:nvSpPr>
      <dsp:spPr>
        <a:xfrm>
          <a:off x="40" y="1119601"/>
          <a:ext cx="3845611" cy="323360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по математике и русскому языку </a:t>
          </a:r>
          <a:b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</a:b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3 часа 55 минут;</a:t>
          </a:r>
          <a:endParaRPr lang="ru-RU" sz="1400" b="0" kern="1200" dirty="0">
            <a:solidFill>
              <a:srgbClr val="006AB3"/>
            </a:solidFill>
            <a:latin typeface="+mn-lt"/>
            <a:ea typeface="+mn-ea"/>
            <a:cs typeface="Arial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по обществознанию</a:t>
          </a:r>
          <a:b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</a:b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3 часа 55 минут;</a:t>
          </a:r>
          <a:endParaRPr lang="ru-RU" sz="1400" b="0" kern="1200" dirty="0">
            <a:solidFill>
              <a:srgbClr val="006AB3"/>
            </a:solidFill>
            <a:latin typeface="+mn-lt"/>
            <a:ea typeface="+mn-ea"/>
            <a:cs typeface="Arial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по физике, иностранным языкам (английский, французский, немецкий, испанский)  </a:t>
          </a:r>
          <a:b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</a:b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3 часа 30 минут;</a:t>
          </a:r>
          <a:endParaRPr lang="ru-RU" sz="1400" b="0" kern="1200" dirty="0">
            <a:solidFill>
              <a:srgbClr val="006AB3"/>
            </a:solidFill>
            <a:latin typeface="+mn-lt"/>
            <a:ea typeface="+mn-ea"/>
            <a:cs typeface="Arial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по биологии, истории и литературе</a:t>
          </a:r>
          <a:b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</a:b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3 часа;</a:t>
          </a:r>
          <a:endParaRPr lang="ru-RU" sz="1400" b="0" kern="1200" dirty="0">
            <a:solidFill>
              <a:srgbClr val="006AB3"/>
            </a:solidFill>
            <a:latin typeface="+mn-lt"/>
            <a:ea typeface="+mn-ea"/>
            <a:cs typeface="Arial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по географии</a:t>
          </a:r>
          <a:b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</a:b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2 часа 30 минут;</a:t>
          </a:r>
          <a:endParaRPr lang="ru-RU" sz="1400" b="0" kern="1200" dirty="0">
            <a:solidFill>
              <a:srgbClr val="006AB3"/>
            </a:solidFill>
            <a:latin typeface="+mn-lt"/>
            <a:ea typeface="+mn-ea"/>
            <a:cs typeface="Arial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по химии, информатике и информационно-коммуникационным технологиям (ИКТ)</a:t>
          </a:r>
          <a:b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</a:b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2 часа</a:t>
          </a:r>
          <a:endParaRPr lang="ru-RU" sz="1400" b="0" kern="1200" dirty="0">
            <a:solidFill>
              <a:srgbClr val="006AB3"/>
            </a:solidFill>
            <a:latin typeface="+mn-lt"/>
            <a:ea typeface="+mn-ea"/>
            <a:cs typeface="Arial" charset="0"/>
          </a:endParaRPr>
        </a:p>
      </dsp:txBody>
      <dsp:txXfrm>
        <a:off x="40" y="1119601"/>
        <a:ext cx="3845611" cy="3233609"/>
      </dsp:txXfrm>
    </dsp:sp>
    <dsp:sp modelId="{12A314F1-EAA8-4AAD-A432-5412CEC9DE51}">
      <dsp:nvSpPr>
        <dsp:cNvPr id="0" name=""/>
        <dsp:cNvSpPr/>
      </dsp:nvSpPr>
      <dsp:spPr>
        <a:xfrm>
          <a:off x="4384037" y="0"/>
          <a:ext cx="3845611" cy="1094400"/>
        </a:xfrm>
        <a:prstGeom prst="rect">
          <a:avLst/>
        </a:prstGeom>
        <a:solidFill>
          <a:srgbClr val="006AB3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1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Средства обучения и воспитания, использующиеся при проведении ГВЭ 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4384037" y="0"/>
        <a:ext cx="3845611" cy="1094400"/>
      </dsp:txXfrm>
    </dsp:sp>
    <dsp:sp modelId="{DFBAD9E8-E279-4AD6-B937-6586EE0B50C7}">
      <dsp:nvSpPr>
        <dsp:cNvPr id="0" name=""/>
        <dsp:cNvSpPr/>
      </dsp:nvSpPr>
      <dsp:spPr>
        <a:xfrm>
          <a:off x="4384078" y="1100555"/>
          <a:ext cx="3845611" cy="323360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по русскому языку - орфографические и толковые словари;</a:t>
          </a:r>
          <a:endParaRPr lang="ru-RU" sz="1400" b="0" kern="1200" dirty="0">
            <a:solidFill>
              <a:srgbClr val="006AB3"/>
            </a:solidFill>
            <a:latin typeface="+mn-lt"/>
            <a:ea typeface="+mn-ea"/>
            <a:cs typeface="Arial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по математике – линейка;</a:t>
          </a: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по физике - непрограммируемый калькулятор, линейка;</a:t>
          </a: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по географии и химии - непрограммируемый калькулятор</a:t>
          </a:r>
          <a:endParaRPr lang="ru-RU" sz="1400" b="0" kern="1200" dirty="0">
            <a:solidFill>
              <a:srgbClr val="006AB3"/>
            </a:solidFill>
            <a:latin typeface="+mn-lt"/>
            <a:ea typeface="+mn-ea"/>
            <a:cs typeface="Arial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по географии – атласы для 7, 8, 9, 10 классов</a:t>
          </a:r>
          <a:endParaRPr lang="ru-RU" sz="1400" b="0" kern="1200" dirty="0">
            <a:solidFill>
              <a:srgbClr val="006AB3"/>
            </a:solidFill>
            <a:latin typeface="+mn-lt"/>
            <a:ea typeface="+mn-ea"/>
            <a:cs typeface="Arial" charset="0"/>
          </a:endParaRPr>
        </a:p>
      </dsp:txBody>
      <dsp:txXfrm>
        <a:off x="4384078" y="1100555"/>
        <a:ext cx="3845611" cy="32336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8DB42-355E-4AD8-A8D2-101F62E7FFC1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A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006AB3"/>
              </a:solidFill>
            </a:rPr>
            <a:t>1. Методические рекомендации по подготовке и проведению единого государственного экзамена в пунктах проведения экзаменов в 2018 году</a:t>
          </a:r>
          <a:endParaRPr lang="ru-RU" sz="1800" b="1" kern="1200" dirty="0">
            <a:solidFill>
              <a:srgbClr val="006AB3"/>
            </a:solidFill>
          </a:endParaRPr>
        </a:p>
      </dsp:txBody>
      <dsp:txXfrm>
        <a:off x="460905" y="1047"/>
        <a:ext cx="3479899" cy="2087939"/>
      </dsp:txXfrm>
    </dsp:sp>
    <dsp:sp modelId="{1E044504-F2AC-4D54-B6B6-0BE4821D076D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A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006AB3"/>
              </a:solidFill>
            </a:rPr>
            <a:t>2.</a:t>
          </a:r>
          <a:r>
            <a:rPr lang="ru-RU" sz="2300" b="0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smtClean="0">
              <a:solidFill>
                <a:srgbClr val="006AB3"/>
              </a:solidFill>
            </a:rPr>
            <a:t>Методические рекомендации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006AB3"/>
              </a:solidFill>
            </a:rPr>
            <a:t>по организации и проведению ГИА  по образовательным программам основного общего и среднего общего образования в форме ОГЭ и ЕГЭ для лиц с ОВЗ, детей-инвалидов и инвалидов</a:t>
          </a:r>
          <a:endParaRPr lang="ru-RU" sz="1800" b="1" kern="1200" dirty="0">
            <a:solidFill>
              <a:srgbClr val="006AB3"/>
            </a:solidFill>
          </a:endParaRPr>
        </a:p>
      </dsp:txBody>
      <dsp:txXfrm>
        <a:off x="4288794" y="1047"/>
        <a:ext cx="3479899" cy="2087939"/>
      </dsp:txXfrm>
    </dsp:sp>
    <dsp:sp modelId="{4E330D79-BDE4-4AFD-AE9A-F0DCDE601801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6AB3"/>
              </a:solidFill>
            </a:rPr>
            <a:t>3. Методические рекомендации по автоматизированной процедуре проведения государственного выпускного экзамена по образовательным программам среднего общего образования в 2018 году</a:t>
          </a:r>
          <a:endParaRPr lang="ru-RU" sz="1800" kern="1200" dirty="0"/>
        </a:p>
      </dsp:txBody>
      <dsp:txXfrm>
        <a:off x="460905" y="2436976"/>
        <a:ext cx="3479899" cy="2087939"/>
      </dsp:txXfrm>
    </dsp:sp>
    <dsp:sp modelId="{92D6AAE5-B35E-413F-8E88-D2B6216254B3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A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006AB3"/>
              </a:solidFill>
            </a:rPr>
            <a:t>4. Сборник форм для проведения государственной итоговой аттестации по образовательным программам среднего общего образования в 2018 году</a:t>
          </a:r>
          <a:endParaRPr lang="ru-RU" sz="1800" b="1" kern="1200" dirty="0">
            <a:solidFill>
              <a:srgbClr val="006AB3"/>
            </a:solidFill>
          </a:endParaRPr>
        </a:p>
      </dsp:txBody>
      <dsp:txXfrm>
        <a:off x="4288794" y="2436976"/>
        <a:ext cx="3479899" cy="20879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FF0D3-CC42-482B-974E-ADB7395D279F}">
      <dsp:nvSpPr>
        <dsp:cNvPr id="0" name=""/>
        <dsp:cNvSpPr/>
      </dsp:nvSpPr>
      <dsp:spPr>
        <a:xfrm>
          <a:off x="6448262" y="2285254"/>
          <a:ext cx="91440" cy="3400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7231"/>
              </a:lnTo>
              <a:lnTo>
                <a:pt x="49720" y="207231"/>
              </a:lnTo>
              <a:lnTo>
                <a:pt x="49720" y="340071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5DF4F-D071-4850-B562-59DA0F037B35}">
      <dsp:nvSpPr>
        <dsp:cNvPr id="0" name=""/>
        <dsp:cNvSpPr/>
      </dsp:nvSpPr>
      <dsp:spPr>
        <a:xfrm>
          <a:off x="4125786" y="881167"/>
          <a:ext cx="2368195" cy="371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409"/>
              </a:lnTo>
              <a:lnTo>
                <a:pt x="2368195" y="238409"/>
              </a:lnTo>
              <a:lnTo>
                <a:pt x="2368195" y="37124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4288F-8A68-404E-916E-29159D72B5D1}">
      <dsp:nvSpPr>
        <dsp:cNvPr id="0" name=""/>
        <dsp:cNvSpPr/>
      </dsp:nvSpPr>
      <dsp:spPr>
        <a:xfrm>
          <a:off x="3462390" y="2201628"/>
          <a:ext cx="176404" cy="433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409"/>
              </a:lnTo>
              <a:lnTo>
                <a:pt x="176404" y="300409"/>
              </a:lnTo>
              <a:lnTo>
                <a:pt x="176404" y="433248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98F8EC-8862-443E-B2C8-97B19EAF89C2}">
      <dsp:nvSpPr>
        <dsp:cNvPr id="0" name=""/>
        <dsp:cNvSpPr/>
      </dsp:nvSpPr>
      <dsp:spPr>
        <a:xfrm>
          <a:off x="3462390" y="881167"/>
          <a:ext cx="663396" cy="361724"/>
        </a:xfrm>
        <a:custGeom>
          <a:avLst/>
          <a:gdLst/>
          <a:ahLst/>
          <a:cxnLst/>
          <a:rect l="0" t="0" r="0" b="0"/>
          <a:pathLst>
            <a:path>
              <a:moveTo>
                <a:pt x="663396" y="0"/>
              </a:moveTo>
              <a:lnTo>
                <a:pt x="663396" y="228884"/>
              </a:lnTo>
              <a:lnTo>
                <a:pt x="0" y="228884"/>
              </a:lnTo>
              <a:lnTo>
                <a:pt x="0" y="36172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D4BD4F-8D15-40A4-B7E0-A9703B49F237}">
      <dsp:nvSpPr>
        <dsp:cNvPr id="0" name=""/>
        <dsp:cNvSpPr/>
      </dsp:nvSpPr>
      <dsp:spPr>
        <a:xfrm>
          <a:off x="946055" y="2216807"/>
          <a:ext cx="163318" cy="413161"/>
        </a:xfrm>
        <a:custGeom>
          <a:avLst/>
          <a:gdLst/>
          <a:ahLst/>
          <a:cxnLst/>
          <a:rect l="0" t="0" r="0" b="0"/>
          <a:pathLst>
            <a:path>
              <a:moveTo>
                <a:pt x="163318" y="0"/>
              </a:moveTo>
              <a:lnTo>
                <a:pt x="163318" y="280322"/>
              </a:lnTo>
              <a:lnTo>
                <a:pt x="0" y="280322"/>
              </a:lnTo>
              <a:lnTo>
                <a:pt x="0" y="413161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64C2A7-DEC7-403E-9E33-2858FB70F805}">
      <dsp:nvSpPr>
        <dsp:cNvPr id="0" name=""/>
        <dsp:cNvSpPr/>
      </dsp:nvSpPr>
      <dsp:spPr>
        <a:xfrm>
          <a:off x="1109373" y="881167"/>
          <a:ext cx="3016413" cy="376903"/>
        </a:xfrm>
        <a:custGeom>
          <a:avLst/>
          <a:gdLst/>
          <a:ahLst/>
          <a:cxnLst/>
          <a:rect l="0" t="0" r="0" b="0"/>
          <a:pathLst>
            <a:path>
              <a:moveTo>
                <a:pt x="3016413" y="0"/>
              </a:moveTo>
              <a:lnTo>
                <a:pt x="3016413" y="244063"/>
              </a:lnTo>
              <a:lnTo>
                <a:pt x="0" y="244063"/>
              </a:lnTo>
              <a:lnTo>
                <a:pt x="0" y="376903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8D5D46-CAE2-4BFE-8F68-8E1ABD895B99}">
      <dsp:nvSpPr>
        <dsp:cNvPr id="0" name=""/>
        <dsp:cNvSpPr/>
      </dsp:nvSpPr>
      <dsp:spPr>
        <a:xfrm>
          <a:off x="2531813" y="-10616"/>
          <a:ext cx="3187946" cy="891783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CD15D-DEEC-4EAB-BF07-8A537D2195FD}">
      <dsp:nvSpPr>
        <dsp:cNvPr id="0" name=""/>
        <dsp:cNvSpPr/>
      </dsp:nvSpPr>
      <dsp:spPr>
        <a:xfrm>
          <a:off x="2691141" y="140745"/>
          <a:ext cx="3187946" cy="891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6AB3"/>
              </a:solidFill>
            </a:rPr>
            <a:t>Государственная итоговая аттестация по образовательным программам среднего общего образования</a:t>
          </a:r>
          <a:endParaRPr lang="ru-RU" sz="1600" b="1" kern="1200" dirty="0">
            <a:solidFill>
              <a:srgbClr val="006AB3"/>
            </a:solidFill>
          </a:endParaRPr>
        </a:p>
      </dsp:txBody>
      <dsp:txXfrm>
        <a:off x="2717260" y="166864"/>
        <a:ext cx="3135708" cy="839545"/>
      </dsp:txXfrm>
    </dsp:sp>
    <dsp:sp modelId="{30A84A87-9AD4-42B3-9E24-82597DAD142E}">
      <dsp:nvSpPr>
        <dsp:cNvPr id="0" name=""/>
        <dsp:cNvSpPr/>
      </dsp:nvSpPr>
      <dsp:spPr>
        <a:xfrm>
          <a:off x="105191" y="1258070"/>
          <a:ext cx="2008363" cy="958736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A7081-F890-4BEC-936E-ED7FF8B7B1C4}">
      <dsp:nvSpPr>
        <dsp:cNvPr id="0" name=""/>
        <dsp:cNvSpPr/>
      </dsp:nvSpPr>
      <dsp:spPr>
        <a:xfrm>
          <a:off x="264519" y="1409432"/>
          <a:ext cx="2008363" cy="9587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6AB3"/>
              </a:solidFill>
            </a:rPr>
            <a:t>Единый государственный экзамен</a:t>
          </a:r>
          <a:endParaRPr lang="ru-RU" sz="1400" b="1" kern="1200" dirty="0">
            <a:solidFill>
              <a:srgbClr val="006AB3"/>
            </a:solidFill>
          </a:endParaRPr>
        </a:p>
      </dsp:txBody>
      <dsp:txXfrm>
        <a:off x="292599" y="1437512"/>
        <a:ext cx="1952203" cy="902576"/>
      </dsp:txXfrm>
    </dsp:sp>
    <dsp:sp modelId="{3A1EBF96-4937-4F3F-BF47-865CE24E4A79}">
      <dsp:nvSpPr>
        <dsp:cNvPr id="0" name=""/>
        <dsp:cNvSpPr/>
      </dsp:nvSpPr>
      <dsp:spPr>
        <a:xfrm>
          <a:off x="-159327" y="2629969"/>
          <a:ext cx="2210766" cy="1079431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EF364-7B78-4DD3-AD0B-488280EF8C2C}">
      <dsp:nvSpPr>
        <dsp:cNvPr id="0" name=""/>
        <dsp:cNvSpPr/>
      </dsp:nvSpPr>
      <dsp:spPr>
        <a:xfrm>
          <a:off x="0" y="2781330"/>
          <a:ext cx="2210766" cy="1079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6AB3"/>
              </a:solidFill>
            </a:rPr>
            <a:t>проводится с использованием контрольных измерительных материалов, представляющих собой комплексы заданий стандартизированной формы </a:t>
          </a:r>
          <a:endParaRPr lang="ru-RU" sz="1200" kern="1200" dirty="0">
            <a:solidFill>
              <a:srgbClr val="006AB3"/>
            </a:solidFill>
          </a:endParaRPr>
        </a:p>
      </dsp:txBody>
      <dsp:txXfrm>
        <a:off x="31615" y="2812945"/>
        <a:ext cx="2147536" cy="1016201"/>
      </dsp:txXfrm>
    </dsp:sp>
    <dsp:sp modelId="{D4F7BB4F-204E-46C4-9041-7015BE59A9EF}">
      <dsp:nvSpPr>
        <dsp:cNvPr id="0" name=""/>
        <dsp:cNvSpPr/>
      </dsp:nvSpPr>
      <dsp:spPr>
        <a:xfrm>
          <a:off x="2458208" y="1242891"/>
          <a:ext cx="2008363" cy="958736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B67FA-9FC6-4B57-AABE-BA080F4274C5}">
      <dsp:nvSpPr>
        <dsp:cNvPr id="0" name=""/>
        <dsp:cNvSpPr/>
      </dsp:nvSpPr>
      <dsp:spPr>
        <a:xfrm>
          <a:off x="2617536" y="1394253"/>
          <a:ext cx="2008363" cy="9587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6AB3"/>
              </a:solidFill>
            </a:rPr>
            <a:t>Государственный выпускной экзамен</a:t>
          </a:r>
          <a:endParaRPr lang="ru-RU" sz="1400" b="1" kern="1200" dirty="0">
            <a:solidFill>
              <a:srgbClr val="006AB3"/>
            </a:solidFill>
          </a:endParaRPr>
        </a:p>
      </dsp:txBody>
      <dsp:txXfrm>
        <a:off x="2645616" y="1422333"/>
        <a:ext cx="1952203" cy="902576"/>
      </dsp:txXfrm>
    </dsp:sp>
    <dsp:sp modelId="{90CFF955-F0F7-4CEF-AEF1-61E5AF0C9446}">
      <dsp:nvSpPr>
        <dsp:cNvPr id="0" name=""/>
        <dsp:cNvSpPr/>
      </dsp:nvSpPr>
      <dsp:spPr>
        <a:xfrm>
          <a:off x="2533412" y="2634877"/>
          <a:ext cx="2210766" cy="1079431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50B0F-AD70-4947-8F2C-24B0930EEDC1}">
      <dsp:nvSpPr>
        <dsp:cNvPr id="0" name=""/>
        <dsp:cNvSpPr/>
      </dsp:nvSpPr>
      <dsp:spPr>
        <a:xfrm>
          <a:off x="2692740" y="2786238"/>
          <a:ext cx="2210766" cy="1079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6AB3"/>
              </a:solidFill>
            </a:rPr>
            <a:t>проводится с использованием текстов, тем, заданий, билетов</a:t>
          </a:r>
          <a:endParaRPr lang="ru-RU" sz="1200" kern="1200" dirty="0">
            <a:solidFill>
              <a:srgbClr val="006AB3"/>
            </a:solidFill>
          </a:endParaRPr>
        </a:p>
      </dsp:txBody>
      <dsp:txXfrm>
        <a:off x="2724355" y="2817853"/>
        <a:ext cx="2147536" cy="1016201"/>
      </dsp:txXfrm>
    </dsp:sp>
    <dsp:sp modelId="{A8A17EF7-CECB-42BA-A369-294FEF71E4EF}">
      <dsp:nvSpPr>
        <dsp:cNvPr id="0" name=""/>
        <dsp:cNvSpPr/>
      </dsp:nvSpPr>
      <dsp:spPr>
        <a:xfrm>
          <a:off x="4941658" y="1252415"/>
          <a:ext cx="3104648" cy="1032838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98C9B-95C9-425B-9283-C463F159F177}">
      <dsp:nvSpPr>
        <dsp:cNvPr id="0" name=""/>
        <dsp:cNvSpPr/>
      </dsp:nvSpPr>
      <dsp:spPr>
        <a:xfrm>
          <a:off x="5100986" y="1403777"/>
          <a:ext cx="3104648" cy="1032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6AB3"/>
              </a:solidFill>
            </a:rPr>
            <a:t>Иная форма (родной язык </a:t>
          </a:r>
          <a:br>
            <a:rPr lang="ru-RU" sz="1400" b="1" kern="1200" dirty="0" smtClean="0">
              <a:solidFill>
                <a:srgbClr val="006AB3"/>
              </a:solidFill>
            </a:rPr>
          </a:br>
          <a:r>
            <a:rPr lang="ru-RU" sz="1400" b="1" kern="1200" dirty="0" smtClean="0">
              <a:solidFill>
                <a:srgbClr val="006AB3"/>
              </a:solidFill>
            </a:rPr>
            <a:t>и литература)</a:t>
          </a:r>
          <a:endParaRPr lang="ru-RU" sz="1400" b="1" kern="1200" dirty="0">
            <a:solidFill>
              <a:srgbClr val="006AB3"/>
            </a:solidFill>
          </a:endParaRPr>
        </a:p>
      </dsp:txBody>
      <dsp:txXfrm>
        <a:off x="5131237" y="1434028"/>
        <a:ext cx="3044146" cy="972336"/>
      </dsp:txXfrm>
    </dsp:sp>
    <dsp:sp modelId="{670206B3-9DB7-4687-9DC5-B868B7B9B42C}">
      <dsp:nvSpPr>
        <dsp:cNvPr id="0" name=""/>
        <dsp:cNvSpPr/>
      </dsp:nvSpPr>
      <dsp:spPr>
        <a:xfrm>
          <a:off x="5145709" y="2625325"/>
          <a:ext cx="2704547" cy="106420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EF8C4-B02E-449C-A16B-568896297A0C}">
      <dsp:nvSpPr>
        <dsp:cNvPr id="0" name=""/>
        <dsp:cNvSpPr/>
      </dsp:nvSpPr>
      <dsp:spPr>
        <a:xfrm>
          <a:off x="5305037" y="2776687"/>
          <a:ext cx="2704547" cy="10642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6AB3"/>
              </a:solidFill>
            </a:rPr>
            <a:t>проводится в иной форме, определяемой ОИВ, для участников, изучавших родной язык и родную литературу (национальную литературу на родном языке</a:t>
          </a:r>
          <a:endParaRPr lang="ru-RU" sz="1200" b="1" kern="1200" dirty="0">
            <a:solidFill>
              <a:srgbClr val="006AB3"/>
            </a:solidFill>
          </a:endParaRPr>
        </a:p>
      </dsp:txBody>
      <dsp:txXfrm>
        <a:off x="5336207" y="2807857"/>
        <a:ext cx="2642207" cy="10018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9EFF7-122B-4710-8ED3-E11EDED3C09A}">
      <dsp:nvSpPr>
        <dsp:cNvPr id="0" name=""/>
        <dsp:cNvSpPr/>
      </dsp:nvSpPr>
      <dsp:spPr>
        <a:xfrm>
          <a:off x="2553" y="438953"/>
          <a:ext cx="2025657" cy="12153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A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rgbClr val="006AB3"/>
              </a:solidFill>
            </a:rPr>
            <a:t>Рособрнадзор</a:t>
          </a:r>
          <a:endParaRPr lang="ru-RU" sz="1800" b="1" kern="1200" dirty="0">
            <a:solidFill>
              <a:srgbClr val="006AB3"/>
            </a:solidFill>
          </a:endParaRPr>
        </a:p>
      </dsp:txBody>
      <dsp:txXfrm>
        <a:off x="2553" y="438953"/>
        <a:ext cx="2025657" cy="1215394"/>
      </dsp:txXfrm>
    </dsp:sp>
    <dsp:sp modelId="{84DDC149-8DED-4303-BD8E-2AE6C1AA1DDA}">
      <dsp:nvSpPr>
        <dsp:cNvPr id="0" name=""/>
        <dsp:cNvSpPr/>
      </dsp:nvSpPr>
      <dsp:spPr>
        <a:xfrm>
          <a:off x="2230777" y="438953"/>
          <a:ext cx="2025657" cy="12153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A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6AB3"/>
              </a:solidFill>
            </a:rPr>
            <a:t>ОИВ</a:t>
          </a:r>
          <a:r>
            <a:rPr lang="ru-RU" sz="1800" b="1" kern="1200" smtClean="0">
              <a:solidFill>
                <a:srgbClr val="006AB3"/>
              </a:solidFill>
            </a:rPr>
            <a:t>, учредители</a:t>
          </a:r>
          <a:r>
            <a:rPr lang="ru-RU" sz="1800" b="1" kern="1200" dirty="0" smtClean="0">
              <a:solidFill>
                <a:srgbClr val="006AB3"/>
              </a:solidFill>
            </a:rPr>
            <a:t>, МИД России и загранучреждения  </a:t>
          </a:r>
          <a:endParaRPr lang="ru-RU" sz="1800" b="1" kern="1200" dirty="0">
            <a:solidFill>
              <a:srgbClr val="006AB3"/>
            </a:solidFill>
          </a:endParaRPr>
        </a:p>
      </dsp:txBody>
      <dsp:txXfrm>
        <a:off x="2230777" y="438953"/>
        <a:ext cx="2025657" cy="1215394"/>
      </dsp:txXfrm>
    </dsp:sp>
    <dsp:sp modelId="{CEA4B05A-54C0-4800-80D5-331F55C5313A}">
      <dsp:nvSpPr>
        <dsp:cNvPr id="0" name=""/>
        <dsp:cNvSpPr/>
      </dsp:nvSpPr>
      <dsp:spPr>
        <a:xfrm>
          <a:off x="4459000" y="438953"/>
          <a:ext cx="2025657" cy="12153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A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6AB3"/>
              </a:solidFill>
            </a:rPr>
            <a:t>РЦОИ</a:t>
          </a:r>
          <a:endParaRPr lang="ru-RU" sz="1800" b="1" kern="1200" dirty="0">
            <a:solidFill>
              <a:srgbClr val="006AB3"/>
            </a:solidFill>
          </a:endParaRPr>
        </a:p>
      </dsp:txBody>
      <dsp:txXfrm>
        <a:off x="4459000" y="438953"/>
        <a:ext cx="2025657" cy="1215394"/>
      </dsp:txXfrm>
    </dsp:sp>
    <dsp:sp modelId="{9D4772FD-71DD-4F00-9331-B5D590532825}">
      <dsp:nvSpPr>
        <dsp:cNvPr id="0" name=""/>
        <dsp:cNvSpPr/>
      </dsp:nvSpPr>
      <dsp:spPr>
        <a:xfrm>
          <a:off x="6687224" y="438953"/>
          <a:ext cx="2025657" cy="12153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A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6AB3"/>
              </a:solidFill>
            </a:rPr>
            <a:t>ГЭК</a:t>
          </a:r>
          <a:endParaRPr lang="ru-RU" sz="1800" b="1" kern="1200" dirty="0">
            <a:solidFill>
              <a:srgbClr val="006AB3"/>
            </a:solidFill>
          </a:endParaRPr>
        </a:p>
      </dsp:txBody>
      <dsp:txXfrm>
        <a:off x="6687224" y="438953"/>
        <a:ext cx="2025657" cy="1215394"/>
      </dsp:txXfrm>
    </dsp:sp>
    <dsp:sp modelId="{EE2D1B78-F87E-4A93-8EF9-41C63496978E}">
      <dsp:nvSpPr>
        <dsp:cNvPr id="0" name=""/>
        <dsp:cNvSpPr/>
      </dsp:nvSpPr>
      <dsp:spPr>
        <a:xfrm>
          <a:off x="2553" y="1856913"/>
          <a:ext cx="2025657" cy="12153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A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6AB3"/>
              </a:solidFill>
            </a:rPr>
            <a:t>Руководители и организаторы ППЭ </a:t>
          </a:r>
          <a:endParaRPr lang="ru-RU" sz="1800" b="1" kern="1200" dirty="0">
            <a:solidFill>
              <a:srgbClr val="006AB3"/>
            </a:solidFill>
          </a:endParaRPr>
        </a:p>
      </dsp:txBody>
      <dsp:txXfrm>
        <a:off x="2553" y="1856913"/>
        <a:ext cx="2025657" cy="1215394"/>
      </dsp:txXfrm>
    </dsp:sp>
    <dsp:sp modelId="{B24402D0-057F-49DA-9D37-2E7BDCA2F7A4}">
      <dsp:nvSpPr>
        <dsp:cNvPr id="0" name=""/>
        <dsp:cNvSpPr/>
      </dsp:nvSpPr>
      <dsp:spPr>
        <a:xfrm>
          <a:off x="1" y="3286144"/>
          <a:ext cx="2025657" cy="12153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A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6AB3"/>
              </a:solidFill>
            </a:rPr>
            <a:t>Председатель предметной комиссии</a:t>
          </a:r>
          <a:endParaRPr lang="ru-RU" sz="1800" b="1" kern="1200" dirty="0">
            <a:solidFill>
              <a:srgbClr val="006AB3"/>
            </a:solidFill>
          </a:endParaRPr>
        </a:p>
      </dsp:txBody>
      <dsp:txXfrm>
        <a:off x="1" y="3286144"/>
        <a:ext cx="2025657" cy="1215394"/>
      </dsp:txXfrm>
    </dsp:sp>
    <dsp:sp modelId="{BEC16A55-9C96-41ED-BC04-4848FC12A966}">
      <dsp:nvSpPr>
        <dsp:cNvPr id="0" name=""/>
        <dsp:cNvSpPr/>
      </dsp:nvSpPr>
      <dsp:spPr>
        <a:xfrm>
          <a:off x="2214571" y="3286144"/>
          <a:ext cx="2025657" cy="12153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A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6AB3"/>
              </a:solidFill>
            </a:rPr>
            <a:t>Члены предметных комиссий</a:t>
          </a:r>
          <a:endParaRPr lang="ru-RU" sz="1800" b="1" kern="1200" dirty="0">
            <a:solidFill>
              <a:srgbClr val="006AB3"/>
            </a:solidFill>
          </a:endParaRPr>
        </a:p>
      </dsp:txBody>
      <dsp:txXfrm>
        <a:off x="2214571" y="3286144"/>
        <a:ext cx="2025657" cy="1215394"/>
      </dsp:txXfrm>
    </dsp:sp>
    <dsp:sp modelId="{B4623AB6-FB47-4912-BA2E-33682C0A0C44}">
      <dsp:nvSpPr>
        <dsp:cNvPr id="0" name=""/>
        <dsp:cNvSpPr/>
      </dsp:nvSpPr>
      <dsp:spPr>
        <a:xfrm>
          <a:off x="6643733" y="3286144"/>
          <a:ext cx="2025657" cy="12153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A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6AB3"/>
              </a:solidFill>
            </a:rPr>
            <a:t>Члены конфликтной  комиссии</a:t>
          </a:r>
          <a:endParaRPr lang="ru-RU" sz="1800" b="1" kern="1200" dirty="0">
            <a:solidFill>
              <a:srgbClr val="006AB3"/>
            </a:solidFill>
          </a:endParaRPr>
        </a:p>
      </dsp:txBody>
      <dsp:txXfrm>
        <a:off x="6643733" y="3286144"/>
        <a:ext cx="2025657" cy="1215394"/>
      </dsp:txXfrm>
    </dsp:sp>
    <dsp:sp modelId="{049396ED-E2F7-4CB2-9C4E-5E841B193AF0}">
      <dsp:nvSpPr>
        <dsp:cNvPr id="0" name=""/>
        <dsp:cNvSpPr/>
      </dsp:nvSpPr>
      <dsp:spPr>
        <a:xfrm>
          <a:off x="4500587" y="3286153"/>
          <a:ext cx="2025657" cy="12153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A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6AB3"/>
              </a:solidFill>
            </a:rPr>
            <a:t>Председатель конфликтной  комиссии</a:t>
          </a:r>
          <a:endParaRPr lang="ru-RU" sz="1800" b="1" kern="1200" dirty="0">
            <a:solidFill>
              <a:srgbClr val="006AB3"/>
            </a:solidFill>
          </a:endParaRPr>
        </a:p>
      </dsp:txBody>
      <dsp:txXfrm>
        <a:off x="4500587" y="3286153"/>
        <a:ext cx="2025657" cy="1215394"/>
      </dsp:txXfrm>
    </dsp:sp>
    <dsp:sp modelId="{E9301748-E6D6-48C7-97EC-6D4CCD4358D7}">
      <dsp:nvSpPr>
        <dsp:cNvPr id="0" name=""/>
        <dsp:cNvSpPr/>
      </dsp:nvSpPr>
      <dsp:spPr>
        <a:xfrm>
          <a:off x="4500587" y="1857383"/>
          <a:ext cx="2025657" cy="12153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A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6AB3"/>
              </a:solidFill>
            </a:rPr>
            <a:t>Ассистенты</a:t>
          </a:r>
          <a:endParaRPr lang="ru-RU" sz="1800" b="1" kern="1200" dirty="0">
            <a:solidFill>
              <a:srgbClr val="006AB3"/>
            </a:solidFill>
          </a:endParaRPr>
        </a:p>
      </dsp:txBody>
      <dsp:txXfrm>
        <a:off x="4500587" y="1857383"/>
        <a:ext cx="2025657" cy="1215394"/>
      </dsp:txXfrm>
    </dsp:sp>
    <dsp:sp modelId="{4A3528B1-7EAF-471B-8B6D-A0D8C7C8BEC8}">
      <dsp:nvSpPr>
        <dsp:cNvPr id="0" name=""/>
        <dsp:cNvSpPr/>
      </dsp:nvSpPr>
      <dsp:spPr>
        <a:xfrm>
          <a:off x="6689778" y="1857383"/>
          <a:ext cx="2025657" cy="12153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A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6AB3"/>
              </a:solidFill>
            </a:rPr>
            <a:t>Общественные наблюдатели</a:t>
          </a:r>
          <a:endParaRPr lang="ru-RU" sz="1800" b="1" kern="1200" dirty="0">
            <a:solidFill>
              <a:srgbClr val="006AB3"/>
            </a:solidFill>
          </a:endParaRPr>
        </a:p>
      </dsp:txBody>
      <dsp:txXfrm>
        <a:off x="6689778" y="1857383"/>
        <a:ext cx="2025657" cy="1215394"/>
      </dsp:txXfrm>
    </dsp:sp>
    <dsp:sp modelId="{46D1CB85-C065-4981-9345-DF7968C89974}">
      <dsp:nvSpPr>
        <dsp:cNvPr id="0" name=""/>
        <dsp:cNvSpPr/>
      </dsp:nvSpPr>
      <dsp:spPr>
        <a:xfrm>
          <a:off x="2214571" y="1857383"/>
          <a:ext cx="2025657" cy="12153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6AB3"/>
              </a:solidFill>
            </a:rPr>
            <a:t>Технические специалисты</a:t>
          </a:r>
          <a:endParaRPr lang="ru-RU" sz="1800" b="1" kern="1200" dirty="0">
            <a:solidFill>
              <a:srgbClr val="006AB3"/>
            </a:solidFill>
          </a:endParaRPr>
        </a:p>
      </dsp:txBody>
      <dsp:txXfrm>
        <a:off x="2214571" y="1857383"/>
        <a:ext cx="2025657" cy="12153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98138-3AEE-486C-9CC5-7786A3CE4673}">
      <dsp:nvSpPr>
        <dsp:cNvPr id="0" name=""/>
        <dsp:cNvSpPr/>
      </dsp:nvSpPr>
      <dsp:spPr>
        <a:xfrm>
          <a:off x="3883249" y="895758"/>
          <a:ext cx="3211566" cy="539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158"/>
              </a:lnTo>
              <a:lnTo>
                <a:pt x="3211566" y="384158"/>
              </a:lnTo>
              <a:lnTo>
                <a:pt x="3211566" y="5394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0B5362-2F95-4286-B196-FB70F94FA60D}">
      <dsp:nvSpPr>
        <dsp:cNvPr id="0" name=""/>
        <dsp:cNvSpPr/>
      </dsp:nvSpPr>
      <dsp:spPr>
        <a:xfrm>
          <a:off x="3883249" y="895758"/>
          <a:ext cx="984049" cy="586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535"/>
              </a:lnTo>
              <a:lnTo>
                <a:pt x="984049" y="431535"/>
              </a:lnTo>
              <a:lnTo>
                <a:pt x="984049" y="586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F84FCA-BE6F-4D16-9ABA-115B5C0CBC6B}">
      <dsp:nvSpPr>
        <dsp:cNvPr id="0" name=""/>
        <dsp:cNvSpPr/>
      </dsp:nvSpPr>
      <dsp:spPr>
        <a:xfrm>
          <a:off x="2866210" y="895758"/>
          <a:ext cx="1017038" cy="662279"/>
        </a:xfrm>
        <a:custGeom>
          <a:avLst/>
          <a:gdLst/>
          <a:ahLst/>
          <a:cxnLst/>
          <a:rect l="0" t="0" r="0" b="0"/>
          <a:pathLst>
            <a:path>
              <a:moveTo>
                <a:pt x="1017038" y="0"/>
              </a:moveTo>
              <a:lnTo>
                <a:pt x="1017038" y="506992"/>
              </a:lnTo>
              <a:lnTo>
                <a:pt x="0" y="506992"/>
              </a:lnTo>
              <a:lnTo>
                <a:pt x="0" y="6622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BBB7B-91EE-434F-B463-01B6D5A92832}">
      <dsp:nvSpPr>
        <dsp:cNvPr id="0" name=""/>
        <dsp:cNvSpPr/>
      </dsp:nvSpPr>
      <dsp:spPr>
        <a:xfrm>
          <a:off x="651878" y="895758"/>
          <a:ext cx="3231370" cy="662279"/>
        </a:xfrm>
        <a:custGeom>
          <a:avLst/>
          <a:gdLst/>
          <a:ahLst/>
          <a:cxnLst/>
          <a:rect l="0" t="0" r="0" b="0"/>
          <a:pathLst>
            <a:path>
              <a:moveTo>
                <a:pt x="3231370" y="0"/>
              </a:moveTo>
              <a:lnTo>
                <a:pt x="3231370" y="506992"/>
              </a:lnTo>
              <a:lnTo>
                <a:pt x="0" y="506992"/>
              </a:lnTo>
              <a:lnTo>
                <a:pt x="0" y="6622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D7C722-C9AC-4F69-967E-718DDE614F17}">
      <dsp:nvSpPr>
        <dsp:cNvPr id="0" name=""/>
        <dsp:cNvSpPr/>
      </dsp:nvSpPr>
      <dsp:spPr>
        <a:xfrm>
          <a:off x="1511259" y="266726"/>
          <a:ext cx="4743979" cy="629032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F6FDD-B685-42BC-8159-351695BA715C}">
      <dsp:nvSpPr>
        <dsp:cNvPr id="0" name=""/>
        <dsp:cNvSpPr/>
      </dsp:nvSpPr>
      <dsp:spPr>
        <a:xfrm>
          <a:off x="1697510" y="443664"/>
          <a:ext cx="4743979" cy="6290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>
              <a:solidFill>
                <a:srgbClr val="006A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ППЭ</a:t>
          </a:r>
          <a:endParaRPr lang="ru-RU" sz="5400" b="1" kern="1200" dirty="0">
            <a:solidFill>
              <a:srgbClr val="006AB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5934" y="462088"/>
        <a:ext cx="4707131" cy="592184"/>
      </dsp:txXfrm>
    </dsp:sp>
    <dsp:sp modelId="{A4C0F177-85E9-41A3-925E-969E4F544606}">
      <dsp:nvSpPr>
        <dsp:cNvPr id="0" name=""/>
        <dsp:cNvSpPr/>
      </dsp:nvSpPr>
      <dsp:spPr>
        <a:xfrm>
          <a:off x="-186250" y="1558037"/>
          <a:ext cx="1676258" cy="1064424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1A276-5977-44A7-940A-C75F660D79F8}">
      <dsp:nvSpPr>
        <dsp:cNvPr id="0" name=""/>
        <dsp:cNvSpPr/>
      </dsp:nvSpPr>
      <dsp:spPr>
        <a:xfrm>
          <a:off x="0" y="1734976"/>
          <a:ext cx="1676258" cy="1064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6AB3"/>
              </a:solidFill>
            </a:rPr>
            <a:t>Аудитории для участников ЕГЭ</a:t>
          </a:r>
          <a:endParaRPr lang="ru-RU" sz="1400" b="1" kern="1200" dirty="0">
            <a:solidFill>
              <a:srgbClr val="006AB3"/>
            </a:solidFill>
          </a:endParaRPr>
        </a:p>
      </dsp:txBody>
      <dsp:txXfrm>
        <a:off x="31176" y="1766152"/>
        <a:ext cx="1613906" cy="1002072"/>
      </dsp:txXfrm>
    </dsp:sp>
    <dsp:sp modelId="{5FB3B2D0-5465-43F3-B6BC-68374361AACF}">
      <dsp:nvSpPr>
        <dsp:cNvPr id="0" name=""/>
        <dsp:cNvSpPr/>
      </dsp:nvSpPr>
      <dsp:spPr>
        <a:xfrm>
          <a:off x="2028081" y="1558037"/>
          <a:ext cx="1676258" cy="1064424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AD14F-7F84-43ED-95DC-F4AE62577931}">
      <dsp:nvSpPr>
        <dsp:cNvPr id="0" name=""/>
        <dsp:cNvSpPr/>
      </dsp:nvSpPr>
      <dsp:spPr>
        <a:xfrm>
          <a:off x="2214332" y="1734976"/>
          <a:ext cx="1676258" cy="1064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6AB3"/>
              </a:solidFill>
            </a:rPr>
            <a:t>Помещение для руководителя ППЭ (Штаб ППЭ)</a:t>
          </a:r>
          <a:endParaRPr lang="ru-RU" sz="1400" b="1" kern="1200" dirty="0">
            <a:solidFill>
              <a:srgbClr val="006AB3"/>
            </a:solidFill>
          </a:endParaRPr>
        </a:p>
      </dsp:txBody>
      <dsp:txXfrm>
        <a:off x="2245508" y="1766152"/>
        <a:ext cx="1613906" cy="1002072"/>
      </dsp:txXfrm>
    </dsp:sp>
    <dsp:sp modelId="{C2B859CA-C99A-473E-8E92-3B013A75E51A}">
      <dsp:nvSpPr>
        <dsp:cNvPr id="0" name=""/>
        <dsp:cNvSpPr/>
      </dsp:nvSpPr>
      <dsp:spPr>
        <a:xfrm>
          <a:off x="4029169" y="1482580"/>
          <a:ext cx="1676258" cy="1148918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FF747-042B-4645-AB6F-444FF6521770}">
      <dsp:nvSpPr>
        <dsp:cNvPr id="0" name=""/>
        <dsp:cNvSpPr/>
      </dsp:nvSpPr>
      <dsp:spPr>
        <a:xfrm>
          <a:off x="4215420" y="1659519"/>
          <a:ext cx="1676258" cy="1148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6AB3"/>
              </a:solidFill>
            </a:rPr>
            <a:t>Помещение для медицинского работника в ППЭ</a:t>
          </a:r>
          <a:endParaRPr lang="ru-RU" sz="1400" b="1" kern="1200" dirty="0">
            <a:solidFill>
              <a:srgbClr val="006AB3"/>
            </a:solidFill>
          </a:endParaRPr>
        </a:p>
      </dsp:txBody>
      <dsp:txXfrm>
        <a:off x="4249071" y="1693170"/>
        <a:ext cx="1608956" cy="1081616"/>
      </dsp:txXfrm>
    </dsp:sp>
    <dsp:sp modelId="{40BD8B19-8CB4-49CF-BF15-A254793EA127}">
      <dsp:nvSpPr>
        <dsp:cNvPr id="0" name=""/>
        <dsp:cNvSpPr/>
      </dsp:nvSpPr>
      <dsp:spPr>
        <a:xfrm>
          <a:off x="6147159" y="1435203"/>
          <a:ext cx="1895312" cy="1656616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688E8-99A8-4AA7-A8DC-B7890D83DE02}">
      <dsp:nvSpPr>
        <dsp:cNvPr id="0" name=""/>
        <dsp:cNvSpPr/>
      </dsp:nvSpPr>
      <dsp:spPr>
        <a:xfrm>
          <a:off x="6333410" y="1612141"/>
          <a:ext cx="1895312" cy="1656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A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6AB3"/>
              </a:solidFill>
            </a:rPr>
            <a:t>Помещение для  общественных наблюдателей, представителей СМИ и иных лиц, имеющих право присутствовать в ППЭ</a:t>
          </a:r>
          <a:endParaRPr lang="ru-RU" sz="1400" b="1" kern="1200" dirty="0">
            <a:solidFill>
              <a:srgbClr val="006AB3"/>
            </a:solidFill>
          </a:endParaRPr>
        </a:p>
      </dsp:txBody>
      <dsp:txXfrm>
        <a:off x="6381931" y="1660662"/>
        <a:ext cx="1798270" cy="15595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AAE03-E593-4072-81BE-95B473884CAD}">
      <dsp:nvSpPr>
        <dsp:cNvPr id="0" name=""/>
        <dsp:cNvSpPr/>
      </dsp:nvSpPr>
      <dsp:spPr>
        <a:xfrm>
          <a:off x="4156841" y="559174"/>
          <a:ext cx="1739612" cy="241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704"/>
              </a:lnTo>
              <a:lnTo>
                <a:pt x="1739612" y="165704"/>
              </a:lnTo>
              <a:lnTo>
                <a:pt x="1739612" y="2414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F8E9E7-BBD1-40A1-84A0-C76863FC4D40}">
      <dsp:nvSpPr>
        <dsp:cNvPr id="0" name=""/>
        <dsp:cNvSpPr/>
      </dsp:nvSpPr>
      <dsp:spPr>
        <a:xfrm>
          <a:off x="2472701" y="559174"/>
          <a:ext cx="1684139" cy="253134"/>
        </a:xfrm>
        <a:custGeom>
          <a:avLst/>
          <a:gdLst/>
          <a:ahLst/>
          <a:cxnLst/>
          <a:rect l="0" t="0" r="0" b="0"/>
          <a:pathLst>
            <a:path>
              <a:moveTo>
                <a:pt x="1684139" y="0"/>
              </a:moveTo>
              <a:lnTo>
                <a:pt x="1684139" y="177378"/>
              </a:lnTo>
              <a:lnTo>
                <a:pt x="0" y="177378"/>
              </a:lnTo>
              <a:lnTo>
                <a:pt x="0" y="2531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633A1-8777-4D06-B8EC-42DAC0E71517}">
      <dsp:nvSpPr>
        <dsp:cNvPr id="0" name=""/>
        <dsp:cNvSpPr/>
      </dsp:nvSpPr>
      <dsp:spPr>
        <a:xfrm>
          <a:off x="822096" y="-26267"/>
          <a:ext cx="6669490" cy="585442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CCD02-14C8-4D0B-B77D-E1D3E79F07A6}">
      <dsp:nvSpPr>
        <dsp:cNvPr id="0" name=""/>
        <dsp:cNvSpPr/>
      </dsp:nvSpPr>
      <dsp:spPr>
        <a:xfrm>
          <a:off x="912958" y="60051"/>
          <a:ext cx="6669490" cy="585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6AB3"/>
              </a:solidFill>
            </a:rPr>
            <a:t>до входа в </a:t>
          </a:r>
          <a:r>
            <a:rPr lang="ru-RU" sz="4000" b="1" kern="1200" dirty="0" smtClean="0">
              <a:solidFill>
                <a:srgbClr val="006A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ППЭ</a:t>
          </a:r>
          <a:r>
            <a:rPr lang="ru-RU" sz="3200" kern="1200" dirty="0" smtClean="0">
              <a:solidFill>
                <a:srgbClr val="006AB3"/>
              </a:solidFill>
            </a:rPr>
            <a:t> </a:t>
          </a:r>
          <a:r>
            <a:rPr lang="ru-RU" sz="2400" kern="1200" dirty="0" smtClean="0">
              <a:solidFill>
                <a:srgbClr val="006AB3"/>
              </a:solidFill>
            </a:rPr>
            <a:t>(рамка металлоискателя)</a:t>
          </a:r>
          <a:endParaRPr lang="ru-RU" sz="2400" kern="1200" dirty="0">
            <a:solidFill>
              <a:srgbClr val="006AB3"/>
            </a:solidFill>
          </a:endParaRPr>
        </a:p>
      </dsp:txBody>
      <dsp:txXfrm>
        <a:off x="930105" y="77198"/>
        <a:ext cx="6635196" cy="551148"/>
      </dsp:txXfrm>
    </dsp:sp>
    <dsp:sp modelId="{9C6DD56E-6AC9-4192-BFAE-C05EEF017657}">
      <dsp:nvSpPr>
        <dsp:cNvPr id="0" name=""/>
        <dsp:cNvSpPr/>
      </dsp:nvSpPr>
      <dsp:spPr>
        <a:xfrm>
          <a:off x="1454933" y="812308"/>
          <a:ext cx="2035537" cy="1045411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1A8DD-5D31-42EE-82AD-6FBEE979EF11}">
      <dsp:nvSpPr>
        <dsp:cNvPr id="0" name=""/>
        <dsp:cNvSpPr/>
      </dsp:nvSpPr>
      <dsp:spPr>
        <a:xfrm>
          <a:off x="1545795" y="898627"/>
          <a:ext cx="2035537" cy="1045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6AB3"/>
              </a:solidFill>
            </a:rPr>
            <a:t>Места для хранения личных вещей</a:t>
          </a:r>
          <a:endParaRPr lang="ru-RU" sz="1400" b="1" kern="1200" dirty="0">
            <a:solidFill>
              <a:srgbClr val="006AB3"/>
            </a:solidFill>
          </a:endParaRPr>
        </a:p>
      </dsp:txBody>
      <dsp:txXfrm>
        <a:off x="1576414" y="929246"/>
        <a:ext cx="1974299" cy="984173"/>
      </dsp:txXfrm>
    </dsp:sp>
    <dsp:sp modelId="{3184515C-3DD6-49FE-BF3D-AD943783F6C5}">
      <dsp:nvSpPr>
        <dsp:cNvPr id="0" name=""/>
        <dsp:cNvSpPr/>
      </dsp:nvSpPr>
      <dsp:spPr>
        <a:xfrm>
          <a:off x="4914703" y="800635"/>
          <a:ext cx="1963501" cy="1089430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36CA9C-C1F9-4ECF-BF5B-2A4DEC325248}">
      <dsp:nvSpPr>
        <dsp:cNvPr id="0" name=""/>
        <dsp:cNvSpPr/>
      </dsp:nvSpPr>
      <dsp:spPr>
        <a:xfrm>
          <a:off x="5005565" y="886954"/>
          <a:ext cx="1963501" cy="1089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6AB3"/>
              </a:solidFill>
            </a:rPr>
            <a:t>Помещение для сопровождающих представителей ОО</a:t>
          </a:r>
          <a:endParaRPr lang="ru-RU" sz="1400" b="1" kern="1200" dirty="0">
            <a:solidFill>
              <a:srgbClr val="006AB3"/>
            </a:solidFill>
          </a:endParaRPr>
        </a:p>
      </dsp:txBody>
      <dsp:txXfrm>
        <a:off x="5037473" y="918862"/>
        <a:ext cx="1899685" cy="10256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B7015-69AA-49CB-8435-AFE6295B37A0}">
      <dsp:nvSpPr>
        <dsp:cNvPr id="0" name=""/>
        <dsp:cNvSpPr/>
      </dsp:nvSpPr>
      <dsp:spPr>
        <a:xfrm>
          <a:off x="263" y="0"/>
          <a:ext cx="8786346" cy="165828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Arial (Основной текст)"/>
            </a:rPr>
            <a:t>оборудуется стационарными или переносными металлоискателями</a:t>
          </a:r>
          <a:endParaRPr lang="ru-RU" sz="2800" kern="1200" dirty="0">
            <a:solidFill>
              <a:schemeClr val="bg1"/>
            </a:solidFill>
            <a:latin typeface="Arial (Основной текст)"/>
          </a:endParaRPr>
        </a:p>
      </dsp:txBody>
      <dsp:txXfrm>
        <a:off x="1924198" y="0"/>
        <a:ext cx="6862412" cy="1658285"/>
      </dsp:txXfrm>
    </dsp:sp>
    <dsp:sp modelId="{5700CE9A-EF3C-47A6-BD6A-68247CAB2DCB}">
      <dsp:nvSpPr>
        <dsp:cNvPr id="0" name=""/>
        <dsp:cNvSpPr/>
      </dsp:nvSpPr>
      <dsp:spPr>
        <a:xfrm>
          <a:off x="74281" y="162441"/>
          <a:ext cx="1624183" cy="13334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/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0F9051-1F62-41A3-87AF-C852F4965754}">
      <dsp:nvSpPr>
        <dsp:cNvPr id="0" name=""/>
        <dsp:cNvSpPr/>
      </dsp:nvSpPr>
      <dsp:spPr>
        <a:xfrm>
          <a:off x="263" y="1824960"/>
          <a:ext cx="8786346" cy="165828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Arial (Основной текст)"/>
            </a:rPr>
            <a:t>размещаются объявления о ведении видеонаблюдения и запрете использования средств </a:t>
          </a:r>
          <a:r>
            <a:rPr lang="ru-RU" sz="3200" kern="1200" dirty="0" smtClean="0">
              <a:solidFill>
                <a:schemeClr val="bg1"/>
              </a:solidFill>
              <a:latin typeface="Arial (Основной текст)"/>
            </a:rPr>
            <a:t>связи </a:t>
          </a:r>
          <a:endParaRPr lang="ru-RU" sz="3200" kern="1200" dirty="0">
            <a:solidFill>
              <a:schemeClr val="bg1"/>
            </a:solidFill>
            <a:latin typeface="Arial (Основной текст)"/>
          </a:endParaRPr>
        </a:p>
      </dsp:txBody>
      <dsp:txXfrm>
        <a:off x="1924198" y="1824960"/>
        <a:ext cx="6862412" cy="1658285"/>
      </dsp:txXfrm>
    </dsp:sp>
    <dsp:sp modelId="{34B13FDC-1610-4A13-8577-541FA2FBD980}">
      <dsp:nvSpPr>
        <dsp:cNvPr id="0" name=""/>
        <dsp:cNvSpPr/>
      </dsp:nvSpPr>
      <dsp:spPr>
        <a:xfrm>
          <a:off x="90009" y="2022057"/>
          <a:ext cx="1624499" cy="12640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/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6FFBBD-2590-4BC5-8ED6-EF99231A9FFE}">
      <dsp:nvSpPr>
        <dsp:cNvPr id="0" name=""/>
        <dsp:cNvSpPr/>
      </dsp:nvSpPr>
      <dsp:spPr>
        <a:xfrm>
          <a:off x="0" y="3649921"/>
          <a:ext cx="8786874" cy="1666752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Arial (Основной текст)"/>
            </a:rPr>
            <a:t>оборудуется системами подавления сигналов подвижной связи </a:t>
          </a:r>
          <a:br>
            <a:rPr lang="ru-RU" sz="2800" kern="1200" dirty="0" smtClean="0">
              <a:solidFill>
                <a:schemeClr val="bg1"/>
              </a:solidFill>
              <a:latin typeface="Arial (Основной текст)"/>
            </a:rPr>
          </a:br>
          <a:r>
            <a:rPr lang="ru-RU" sz="2800" kern="1200" dirty="0" smtClean="0">
              <a:solidFill>
                <a:schemeClr val="bg1"/>
              </a:solidFill>
              <a:latin typeface="Arial (Основной текст)"/>
            </a:rPr>
            <a:t>(по решению ГЭК)</a:t>
          </a:r>
          <a:endParaRPr lang="ru-RU" sz="2800" kern="1200" dirty="0">
            <a:solidFill>
              <a:schemeClr val="bg1"/>
            </a:solidFill>
            <a:latin typeface="Arial (Основной текст)"/>
          </a:endParaRPr>
        </a:p>
      </dsp:txBody>
      <dsp:txXfrm>
        <a:off x="1924050" y="3649921"/>
        <a:ext cx="6862823" cy="1666752"/>
      </dsp:txXfrm>
    </dsp:sp>
    <dsp:sp modelId="{76415903-C438-4714-AF66-7FB1C20341A7}">
      <dsp:nvSpPr>
        <dsp:cNvPr id="0" name=""/>
        <dsp:cNvSpPr/>
      </dsp:nvSpPr>
      <dsp:spPr>
        <a:xfrm>
          <a:off x="109244" y="3816596"/>
          <a:ext cx="1757374" cy="13334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7669A6-5286-4DB0-8ECE-8B692BAE0CDC}" type="datetimeFigureOut">
              <a:rPr lang="ru-RU"/>
              <a:pPr>
                <a:defRPr/>
              </a:pPr>
              <a:t>25.04.2018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51DEA9C-8483-4C68-80B9-94F2DD7E78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830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E1546B7-911B-44C2-BD05-1921128BE892}" type="slidenum">
              <a:rPr lang="ru-RU" altLang="ru-RU" smtClean="0">
                <a:latin typeface="Calibri" pitchFamily="34" charset="0"/>
              </a:rPr>
              <a:pPr/>
              <a:t>1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DF6B848-8631-4C6F-983E-F123885B54ED}" type="slidenum">
              <a:rPr lang="ru-RU" altLang="ru-RU" smtClean="0">
                <a:latin typeface="Calibri" pitchFamily="34" charset="0"/>
              </a:rPr>
              <a:pPr/>
              <a:t>21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/>
          <a:lstStyle>
            <a:lvl1pPr>
              <a:defRPr b="1">
                <a:solidFill>
                  <a:srgbClr val="025B9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052664"/>
            <a:ext cx="4139952" cy="1116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35323-2947-4B95-9085-49138E5038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013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6224" y="2354957"/>
            <a:ext cx="6548264" cy="1362075"/>
          </a:xfrm>
        </p:spPr>
        <p:txBody>
          <a:bodyPr anchor="t"/>
          <a:lstStyle>
            <a:lvl1pPr algn="l">
              <a:defRPr sz="4000" b="1" cap="all"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979712" y="0"/>
            <a:ext cx="7128792" cy="1052736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25B9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BDFD9-CE47-4534-BD97-C1E1113A98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926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(общий)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504" y="-18256"/>
            <a:ext cx="7380000" cy="1070992"/>
          </a:xfrm>
        </p:spPr>
        <p:txBody>
          <a:bodyPr/>
          <a:lstStyle>
            <a:lvl1pPr>
              <a:defRPr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12F4B"/>
                </a:solidFill>
              </a:defRPr>
            </a:lvl1pPr>
            <a:lvl2pPr>
              <a:defRPr>
                <a:solidFill>
                  <a:srgbClr val="012F4B"/>
                </a:solidFill>
              </a:defRPr>
            </a:lvl2pPr>
            <a:lvl3pPr>
              <a:defRPr>
                <a:solidFill>
                  <a:srgbClr val="012F4B"/>
                </a:solidFill>
              </a:defRPr>
            </a:lvl3pPr>
            <a:lvl4pPr>
              <a:defRPr>
                <a:solidFill>
                  <a:srgbClr val="012F4B"/>
                </a:solidFill>
              </a:defRPr>
            </a:lvl4pPr>
            <a:lvl5pPr>
              <a:defRPr>
                <a:solidFill>
                  <a:srgbClr val="012F4B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194B4-5750-4B0D-9B36-C96062EBE1B2}" type="datetimeFigureOut">
              <a:rPr lang="ru-RU"/>
              <a:pPr>
                <a:defRPr/>
              </a:pPr>
              <a:t>25.04.2018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32F13-433D-4D16-BDFD-F403DC7455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163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(новые)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372225" y="6280150"/>
            <a:ext cx="2303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1200">
                <a:solidFill>
                  <a:srgbClr val="7F7F7F"/>
                </a:solidFill>
                <a:latin typeface="Calibri" pitchFamily="34" charset="0"/>
              </a:rPr>
              <a:t>Материал для вновь привлекаемых специалистов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504" y="-18256"/>
            <a:ext cx="7380000" cy="1070992"/>
          </a:xfrm>
        </p:spPr>
        <p:txBody>
          <a:bodyPr/>
          <a:lstStyle>
            <a:lvl1pPr>
              <a:defRPr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12F4B"/>
                </a:solidFill>
              </a:defRPr>
            </a:lvl1pPr>
            <a:lvl2pPr>
              <a:defRPr>
                <a:solidFill>
                  <a:srgbClr val="012F4B"/>
                </a:solidFill>
              </a:defRPr>
            </a:lvl2pPr>
            <a:lvl3pPr>
              <a:defRPr>
                <a:solidFill>
                  <a:srgbClr val="012F4B"/>
                </a:solidFill>
              </a:defRPr>
            </a:lvl3pPr>
            <a:lvl4pPr>
              <a:defRPr>
                <a:solidFill>
                  <a:srgbClr val="012F4B"/>
                </a:solidFill>
              </a:defRPr>
            </a:lvl4pPr>
            <a:lvl5pPr>
              <a:defRPr>
                <a:solidFill>
                  <a:srgbClr val="012F4B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838487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(опытные)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372225" y="6280150"/>
            <a:ext cx="2303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1200">
                <a:solidFill>
                  <a:srgbClr val="7F7F7F"/>
                </a:solidFill>
                <a:latin typeface="Calibri" pitchFamily="34" charset="0"/>
              </a:rPr>
              <a:t>Материал для имеющих </a:t>
            </a:r>
            <a:br>
              <a:rPr lang="ru-RU" sz="1200">
                <a:solidFill>
                  <a:srgbClr val="7F7F7F"/>
                </a:solidFill>
                <a:latin typeface="Calibri" pitchFamily="34" charset="0"/>
              </a:rPr>
            </a:br>
            <a:r>
              <a:rPr lang="ru-RU" sz="1200">
                <a:solidFill>
                  <a:srgbClr val="7F7F7F"/>
                </a:solidFill>
                <a:latin typeface="Calibri" pitchFamily="34" charset="0"/>
              </a:rPr>
              <a:t>опыт специалистов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504" y="-18256"/>
            <a:ext cx="7380000" cy="1070992"/>
          </a:xfrm>
        </p:spPr>
        <p:txBody>
          <a:bodyPr/>
          <a:lstStyle>
            <a:lvl1pPr>
              <a:defRPr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12F4B"/>
                </a:solidFill>
              </a:defRPr>
            </a:lvl1pPr>
            <a:lvl2pPr>
              <a:defRPr>
                <a:solidFill>
                  <a:srgbClr val="012F4B"/>
                </a:solidFill>
              </a:defRPr>
            </a:lvl2pPr>
            <a:lvl3pPr>
              <a:defRPr>
                <a:solidFill>
                  <a:srgbClr val="012F4B"/>
                </a:solidFill>
              </a:defRPr>
            </a:lvl3pPr>
            <a:lvl4pPr>
              <a:defRPr>
                <a:solidFill>
                  <a:srgbClr val="012F4B"/>
                </a:solidFill>
              </a:defRPr>
            </a:lvl4pPr>
            <a:lvl5pPr>
              <a:defRPr>
                <a:solidFill>
                  <a:srgbClr val="012F4B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211064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61528F-33D1-49A2-9C6B-98212642754D}" type="datetimeFigureOut">
              <a:rPr lang="ru-RU"/>
              <a:pPr>
                <a:defRPr/>
              </a:pPr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C0B1C5B-A860-4749-9420-AEDE85A5F9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63"/>
            <a:ext cx="7772400" cy="2073969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Arial" charset="0"/>
                <a:cs typeface="Arial" charset="0"/>
              </a:rPr>
              <a:t>Подготовка лиц, </a:t>
            </a:r>
            <a:br>
              <a:rPr lang="ru-RU" sz="2400" dirty="0" smtClean="0">
                <a:latin typeface="Arial" charset="0"/>
                <a:cs typeface="Arial" charset="0"/>
              </a:rPr>
            </a:br>
            <a:r>
              <a:rPr lang="ru-RU" sz="2400" dirty="0" smtClean="0">
                <a:latin typeface="Arial" charset="0"/>
                <a:cs typeface="Arial" charset="0"/>
              </a:rPr>
              <a:t>задействованных при проведении государственной итоговой аттестации </a:t>
            </a:r>
            <a:br>
              <a:rPr lang="ru-RU" sz="2400" dirty="0" smtClean="0">
                <a:latin typeface="Arial" charset="0"/>
                <a:cs typeface="Arial" charset="0"/>
              </a:rPr>
            </a:br>
            <a:r>
              <a:rPr lang="ru-RU" sz="2400" dirty="0" smtClean="0">
                <a:latin typeface="Arial" charset="0"/>
                <a:cs typeface="Arial" charset="0"/>
              </a:rPr>
              <a:t>по образовательным программам среднего общего образования в пункте проведения экзаменов (</a:t>
            </a:r>
            <a:r>
              <a:rPr lang="ru-RU" sz="2400" smtClean="0">
                <a:latin typeface="Arial" charset="0"/>
                <a:cs typeface="Arial" charset="0"/>
              </a:rPr>
              <a:t>организатор вне </a:t>
            </a:r>
            <a:r>
              <a:rPr lang="ru-RU" sz="2400" dirty="0" smtClean="0">
                <a:latin typeface="Arial" charset="0"/>
                <a:cs typeface="Arial" charset="0"/>
              </a:rPr>
              <a:t>аудитории)</a:t>
            </a:r>
            <a:endParaRPr lang="ru-RU" altLang="ru-RU" sz="2400" dirty="0" smtClean="0">
              <a:latin typeface="Arial" charset="0"/>
              <a:cs typeface="Arial" charset="0"/>
            </a:endParaRPr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4071938"/>
            <a:ext cx="4500562" cy="1116012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ru-RU" altLang="ru-RU" sz="2400" dirty="0" smtClean="0">
                <a:latin typeface="Arial" charset="0"/>
                <a:cs typeface="Arial" charset="0"/>
              </a:rPr>
              <a:t>Нормативные правовые акты</a:t>
            </a:r>
          </a:p>
          <a:p>
            <a:pPr eaLnBrk="1" hangingPunct="1">
              <a:spcAft>
                <a:spcPts val="600"/>
              </a:spcAft>
            </a:pPr>
            <a:r>
              <a:rPr lang="ru-RU" altLang="ru-RU" sz="2400" dirty="0" smtClean="0">
                <a:latin typeface="Arial" charset="0"/>
                <a:cs typeface="Arial" charset="0"/>
              </a:rPr>
              <a:t> и основные понятия ГИА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dirty="0" smtClean="0">
                <a:latin typeface="Arial" charset="0"/>
                <a:cs typeface="Arial" charset="0"/>
              </a:rPr>
              <a:t>Регулирование ГИА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539552" y="1340768"/>
            <a:ext cx="2880320" cy="1152128"/>
          </a:xfrm>
          <a:prstGeom prst="downArrowCallout">
            <a:avLst/>
          </a:prstGeom>
          <a:solidFill>
            <a:srgbClr val="025B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Порядок проведения ГИА (приказ МОН от 26.12.2013 № 1400) определяет: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564904"/>
            <a:ext cx="3456384" cy="35283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Формы ГИА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Участников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Сроки и продолжительность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Требования к использованию средств обучения и воспитания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Требования к использованию средств связи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Требования к лицам, проводящим ГИА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Порядок проверки работ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Порядок рассмотрения апелляций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Порядок изменения и аннулирования результатов ГИА</a:t>
            </a:r>
            <a:endParaRPr lang="ru-RU" sz="1600" dirty="0">
              <a:solidFill>
                <a:srgbClr val="012F4B"/>
              </a:solidFill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4427983" y="1340768"/>
            <a:ext cx="3840427" cy="1152128"/>
          </a:xfrm>
          <a:prstGeom prst="downArrowCallout">
            <a:avLst/>
          </a:prstGeom>
          <a:solidFill>
            <a:srgbClr val="025B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Полномочия </a:t>
            </a:r>
            <a:r>
              <a:rPr lang="ru-RU" dirty="0" err="1" smtClean="0"/>
              <a:t>Рособрнадзора</a:t>
            </a: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2564904"/>
            <a:ext cx="5040560" cy="35283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Установление порядка разработки, использования и хранения КИМ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Методическое обеспечение итогового сочинения (изложения) и ГИА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Обеспечение проведения ГИА за пределами России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Организация разработки КИМ и критериев оценивания для ЕГЭ (текстов, тем, заданий, билетов для ГВЭ)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Организация централизованной проверки работ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Определение минимального количества баллов ЕГЭ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Обеспечение комплектами тем итогового сочинения (изложения) и критериями оценивания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Организация формирования и ведения ФИС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dirty="0">
              <a:solidFill>
                <a:srgbClr val="012F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3949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dirty="0" smtClean="0">
                <a:latin typeface="Arial" charset="0"/>
                <a:cs typeface="Arial" charset="0"/>
              </a:rPr>
              <a:t>Обеспечение проведения ГИА</a:t>
            </a: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971600" y="1340768"/>
            <a:ext cx="7128793" cy="792088"/>
          </a:xfrm>
          <a:prstGeom prst="downArrowCallout">
            <a:avLst/>
          </a:prstGeom>
          <a:solidFill>
            <a:srgbClr val="025B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Полномочия региональных ОИВ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204864"/>
            <a:ext cx="8568952" cy="453650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Создание ГЭК, предметных и конфликтных комиссий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Обеспечение отбора и подготовки специалистов, привлекаемых к проведению ГИА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Установление формы </a:t>
            </a:r>
            <a:r>
              <a:rPr lang="ru-RU" sz="1600" dirty="0">
                <a:solidFill>
                  <a:srgbClr val="012F4B"/>
                </a:solidFill>
              </a:rPr>
              <a:t>и </a:t>
            </a:r>
            <a:r>
              <a:rPr lang="ru-RU" sz="1600" dirty="0" smtClean="0">
                <a:solidFill>
                  <a:srgbClr val="012F4B"/>
                </a:solidFill>
              </a:rPr>
              <a:t>порядка проведения </a:t>
            </a:r>
            <a:r>
              <a:rPr lang="ru-RU" sz="1600" dirty="0">
                <a:solidFill>
                  <a:srgbClr val="012F4B"/>
                </a:solidFill>
              </a:rPr>
              <a:t>ГИА для обучающихся, изучавших родной язык и родную </a:t>
            </a:r>
            <a:r>
              <a:rPr lang="ru-RU" sz="1600" dirty="0" smtClean="0">
                <a:solidFill>
                  <a:srgbClr val="012F4B"/>
                </a:solidFill>
              </a:rPr>
              <a:t>литературу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Разработка </a:t>
            </a:r>
            <a:r>
              <a:rPr lang="ru-RU" sz="1600" dirty="0">
                <a:solidFill>
                  <a:srgbClr val="012F4B"/>
                </a:solidFill>
              </a:rPr>
              <a:t>ЭМ </a:t>
            </a:r>
            <a:r>
              <a:rPr lang="ru-RU" sz="1600" dirty="0" smtClean="0">
                <a:solidFill>
                  <a:srgbClr val="012F4B"/>
                </a:solidFill>
              </a:rPr>
              <a:t>для </a:t>
            </a:r>
            <a:r>
              <a:rPr lang="ru-RU" sz="1600" dirty="0">
                <a:solidFill>
                  <a:srgbClr val="012F4B"/>
                </a:solidFill>
              </a:rPr>
              <a:t>проведения ГИА </a:t>
            </a:r>
            <a:r>
              <a:rPr lang="ru-RU" sz="1600" dirty="0" smtClean="0">
                <a:solidFill>
                  <a:srgbClr val="012F4B"/>
                </a:solidFill>
              </a:rPr>
              <a:t>по родному языку </a:t>
            </a:r>
            <a:r>
              <a:rPr lang="ru-RU" sz="1600" dirty="0">
                <a:solidFill>
                  <a:srgbClr val="012F4B"/>
                </a:solidFill>
              </a:rPr>
              <a:t>и </a:t>
            </a:r>
            <a:r>
              <a:rPr lang="ru-RU" sz="1600" dirty="0" smtClean="0">
                <a:solidFill>
                  <a:srgbClr val="012F4B"/>
                </a:solidFill>
              </a:rPr>
              <a:t>родной литературе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Определение мест регистрации  на сдачу ЕГЭ, расположения ППЭ и распределение между ними  участников ГИА, составов работников ППЭ (по согласованию с ГЭК)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Определение порядка проведения, порядка и сроков проверки итогового сочинения (изложения)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Обеспечение информационной безопасности при </a:t>
            </a:r>
            <a:r>
              <a:rPr lang="ru-RU" altLang="ru-RU" sz="1600" dirty="0" smtClean="0">
                <a:solidFill>
                  <a:srgbClr val="012F4B"/>
                </a:solidFill>
              </a:rPr>
              <a:t>хранении</a:t>
            </a:r>
            <a:r>
              <a:rPr lang="ru-RU" altLang="ru-RU" sz="1600" dirty="0">
                <a:solidFill>
                  <a:srgbClr val="012F4B"/>
                </a:solidFill>
              </a:rPr>
              <a:t>, использовании и передаче ЭМ, в том числе </a:t>
            </a:r>
            <a:r>
              <a:rPr lang="ru-RU" altLang="ru-RU" sz="1600" dirty="0" smtClean="0">
                <a:solidFill>
                  <a:srgbClr val="012F4B"/>
                </a:solidFill>
              </a:rPr>
              <a:t>определение мест </a:t>
            </a:r>
            <a:r>
              <a:rPr lang="ru-RU" altLang="ru-RU" sz="1600" dirty="0">
                <a:solidFill>
                  <a:srgbClr val="012F4B"/>
                </a:solidFill>
              </a:rPr>
              <a:t>хранения ЭМ, лиц, имеющих к ним </a:t>
            </a:r>
            <a:r>
              <a:rPr lang="ru-RU" altLang="ru-RU" sz="1600" dirty="0" smtClean="0">
                <a:solidFill>
                  <a:srgbClr val="012F4B"/>
                </a:solidFill>
              </a:rPr>
              <a:t>доступ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Защита КИМ от разглашения содержащейся в ней информации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Организация формирования и ведения РИС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Организация информирования об итоговом сочинении (изложении), ГИА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Обеспечение проведения ГИА в ППЭ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Обеспечение обработки и проверки экзаменационных работ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Обеспечение ознакомления участников ГИА с результатами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Осуществление аккредитации граждан в качестве ОН</a:t>
            </a:r>
            <a:endParaRPr lang="ru-RU" sz="1600" dirty="0">
              <a:solidFill>
                <a:srgbClr val="012F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435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dirty="0" smtClean="0">
                <a:latin typeface="Arial" charset="0"/>
                <a:cs typeface="Arial" charset="0"/>
              </a:rPr>
              <a:t>Государственная экзаменационная комиссия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576"/>
              </a:spcAft>
              <a:buFont typeface="Arial" panose="020B0604020202020204" pitchFamily="34" charset="0"/>
              <a:buNone/>
              <a:defRPr/>
            </a:pPr>
            <a:r>
              <a:rPr lang="ru-RU" sz="1800" b="1" dirty="0" smtClean="0"/>
              <a:t>Члены ГЭК: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576"/>
              </a:spcAft>
              <a:buClr>
                <a:srgbClr val="006AB3"/>
              </a:buClr>
              <a:buFont typeface="Wingdings" panose="05000000000000000000" pitchFamily="2" charset="2"/>
              <a:buChar char="§"/>
              <a:defRPr/>
            </a:pPr>
            <a:r>
              <a:rPr lang="ru-RU" sz="1800" dirty="0" smtClean="0"/>
              <a:t>обеспечивают соблюдение установленного порядка проведения ГИА (в том числе проверка готовности ППЭ, обеспечение доставки ЭМ в ППЭ в день экзамена, контроль за проведением ГИА в ППЭ, РЦОИ, ПК и КК, а также в местах хранения ЭМ; 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576"/>
              </a:spcAft>
              <a:buClr>
                <a:srgbClr val="006AB3"/>
              </a:buClr>
              <a:buFont typeface="Wingdings" panose="05000000000000000000" pitchFamily="2" charset="2"/>
              <a:buChar char="§"/>
              <a:defRPr/>
            </a:pPr>
            <a:r>
              <a:rPr lang="ru-RU" sz="1800" dirty="0" smtClean="0"/>
              <a:t>осуществляют взаимодействие с лицами, присутствующими в ППЭ, РЦОИ, ПК и КК по вопросам соблюдения установленного порядка проведения ГИА;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576"/>
              </a:spcAft>
              <a:buClr>
                <a:srgbClr val="006AB3"/>
              </a:buClr>
              <a:buFont typeface="Wingdings" panose="05000000000000000000" pitchFamily="2" charset="2"/>
              <a:buChar char="§"/>
              <a:defRPr/>
            </a:pPr>
            <a:r>
              <a:rPr lang="ru-RU" sz="1800" dirty="0" smtClean="0"/>
              <a:t>в случае выявления нарушений установленного порядка проведения ГИА принимают решения об удалении с экзамена обучающихся, выпускников прошлых лет, а также иных лиц, находящихся в ППЭ, по согласованию с председателем ГЭК принимают решение об остановке экзамена в ППЭ или отдельных аудиториях ППЭ.</a:t>
            </a:r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755576" y="1340768"/>
            <a:ext cx="2016224" cy="886835"/>
          </a:xfrm>
          <a:prstGeom prst="rightArrowCallout">
            <a:avLst>
              <a:gd name="adj1" fmla="val 25000"/>
              <a:gd name="adj2" fmla="val 25000"/>
              <a:gd name="adj3" fmla="val 14311"/>
              <a:gd name="adj4" fmla="val 83301"/>
            </a:avLst>
          </a:prstGeom>
          <a:solidFill>
            <a:srgbClr val="025B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Цель создания ГЭК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1340768"/>
            <a:ext cx="5544616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12F4B"/>
                </a:solidFill>
              </a:rPr>
              <a:t>определение соответствия результатов освоения обучающимися ООП требованиям ФГОС</a:t>
            </a:r>
            <a:endParaRPr lang="ru-RU" dirty="0">
              <a:solidFill>
                <a:srgbClr val="012F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732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dirty="0">
                <a:latin typeface="Arial" charset="0"/>
                <a:cs typeface="Arial" charset="0"/>
              </a:rPr>
              <a:t>Обеспечение проведения ГИА</a:t>
            </a:r>
            <a:endParaRPr lang="ru-RU" altLang="ru-RU" sz="3200" dirty="0" smtClean="0">
              <a:solidFill>
                <a:srgbClr val="E2001A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971600" y="1340768"/>
            <a:ext cx="7128793" cy="792088"/>
          </a:xfrm>
          <a:prstGeom prst="downArrowCallout">
            <a:avLst/>
          </a:prstGeom>
          <a:solidFill>
            <a:srgbClr val="025B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Организации, осуществляющие образовательную деятельность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204864"/>
            <a:ext cx="8568952" cy="381642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just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ru-RU" sz="1600" dirty="0">
                <a:solidFill>
                  <a:srgbClr val="012F4B"/>
                </a:solidFill>
              </a:rPr>
              <a:t>направляют своих работников для работы в качестве руководителей и организаторов ППЭ, членов ГЭК, предметных комиссий, конфликтной комиссии, технических специалистов и ассистентов для лиц, указанных в пункте 37 Порядка, и осуществляют контроль за участием своих работников в проведении ГИА;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ru-RU" sz="1600" dirty="0" err="1" smtClean="0">
                <a:solidFill>
                  <a:srgbClr val="012F4B"/>
                </a:solidFill>
              </a:rPr>
              <a:t>Ппод</a:t>
            </a:r>
            <a:r>
              <a:rPr lang="ru-RU" sz="1600" dirty="0" smtClean="0">
                <a:solidFill>
                  <a:srgbClr val="012F4B"/>
                </a:solidFill>
              </a:rPr>
              <a:t> подпись информируют работников о местах и сроках проведения ГИА, необходимости соблюдения порядка проведения ГИА и об ответственности за нарушение порядка;</a:t>
            </a:r>
            <a:endParaRPr lang="ru-RU" sz="1600" dirty="0">
              <a:solidFill>
                <a:srgbClr val="012F4B"/>
              </a:solidFill>
            </a:endParaRP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ru-RU" sz="1600" dirty="0">
                <a:solidFill>
                  <a:srgbClr val="012F4B"/>
                </a:solidFill>
              </a:rPr>
              <a:t>вносят сведения в </a:t>
            </a:r>
            <a:r>
              <a:rPr lang="ru-RU" sz="1600" dirty="0" smtClean="0">
                <a:solidFill>
                  <a:srgbClr val="012F4B"/>
                </a:solidFill>
              </a:rPr>
              <a:t>ФИС и РИС </a:t>
            </a:r>
            <a:r>
              <a:rPr lang="ru-RU" sz="1600" dirty="0">
                <a:solidFill>
                  <a:srgbClr val="012F4B"/>
                </a:solidFill>
              </a:rPr>
              <a:t>в порядке, устанавливаемом Правительством Российской Федерации;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ru-RU" sz="1600" dirty="0" smtClean="0">
                <a:solidFill>
                  <a:srgbClr val="012F4B"/>
                </a:solidFill>
              </a:rPr>
              <a:t> под подпись информируют </a:t>
            </a:r>
            <a:r>
              <a:rPr lang="ru-RU" sz="1600" dirty="0">
                <a:solidFill>
                  <a:srgbClr val="012F4B"/>
                </a:solidFill>
              </a:rPr>
              <a:t>обучающихся и их родителей (законных представителей), выпускников прошлых лет </a:t>
            </a:r>
            <a:r>
              <a:rPr lang="ru-RU" sz="1600" dirty="0" smtClean="0">
                <a:solidFill>
                  <a:srgbClr val="012F4B"/>
                </a:solidFill>
              </a:rPr>
              <a:t>по вопросам, связанным с организацией и проведением ГИА</a:t>
            </a:r>
            <a:endParaRPr lang="ru-RU" sz="1600" dirty="0">
              <a:solidFill>
                <a:srgbClr val="012F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5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716088" y="0"/>
            <a:ext cx="7320408" cy="980729"/>
          </a:xfrm>
        </p:spPr>
        <p:txBody>
          <a:bodyPr/>
          <a:lstStyle/>
          <a:p>
            <a:pPr eaLnBrk="1" hangingPunct="1"/>
            <a:r>
              <a:rPr lang="ru-RU" altLang="ru-RU" sz="1200" dirty="0" smtClean="0">
                <a:latin typeface="Arial" charset="0"/>
                <a:cs typeface="Arial" charset="0"/>
              </a:rPr>
              <a:t/>
            </a:r>
            <a:br>
              <a:rPr lang="ru-RU" altLang="ru-RU" sz="1200" dirty="0" smtClean="0">
                <a:latin typeface="Arial" charset="0"/>
                <a:cs typeface="Arial" charset="0"/>
              </a:rPr>
            </a:br>
            <a:r>
              <a:rPr lang="ru-RU" altLang="ru-RU" sz="1200" dirty="0" smtClean="0">
                <a:latin typeface="Arial" charset="0"/>
                <a:cs typeface="Arial" charset="0"/>
              </a:rPr>
              <a:t/>
            </a:r>
            <a:br>
              <a:rPr lang="ru-RU" altLang="ru-RU" sz="1200" dirty="0" smtClean="0">
                <a:latin typeface="Arial" charset="0"/>
                <a:cs typeface="Arial" charset="0"/>
              </a:rPr>
            </a:br>
            <a:r>
              <a:rPr lang="ru-RU" altLang="ru-RU" sz="1200" dirty="0" smtClean="0">
                <a:latin typeface="Arial" charset="0"/>
                <a:cs typeface="Arial" charset="0"/>
              </a:rPr>
              <a:t>ЕГЭ в 2018 году</a:t>
            </a:r>
            <a:br>
              <a:rPr lang="ru-RU" altLang="ru-RU" sz="1200" dirty="0" smtClean="0">
                <a:latin typeface="Arial" charset="0"/>
                <a:cs typeface="Arial" charset="0"/>
              </a:rPr>
            </a:br>
            <a:r>
              <a:rPr lang="ru-RU" altLang="ru-RU" sz="1200" dirty="0" smtClean="0">
                <a:latin typeface="Arial" charset="0"/>
                <a:cs typeface="Arial" charset="0"/>
              </a:rPr>
              <a:t>Приказ </a:t>
            </a:r>
            <a:r>
              <a:rPr lang="ru-RU" altLang="ru-RU" sz="1200" dirty="0" err="1" smtClean="0">
                <a:latin typeface="Arial" charset="0"/>
                <a:cs typeface="Arial" charset="0"/>
              </a:rPr>
              <a:t>Минобрнауки</a:t>
            </a:r>
            <a:r>
              <a:rPr lang="ru-RU" altLang="ru-RU" sz="1200" dirty="0" smtClean="0">
                <a:latin typeface="Arial" charset="0"/>
                <a:cs typeface="Arial" charset="0"/>
              </a:rPr>
              <a:t> России от 10.11.201</a:t>
            </a:r>
            <a:r>
              <a:rPr lang="en-US" altLang="ru-RU" sz="1200" dirty="0" smtClean="0">
                <a:latin typeface="Arial" charset="0"/>
                <a:cs typeface="Arial" charset="0"/>
              </a:rPr>
              <a:t>7</a:t>
            </a:r>
            <a:r>
              <a:rPr lang="ru-RU" altLang="ru-RU" sz="1200" dirty="0" smtClean="0">
                <a:latin typeface="Arial" charset="0"/>
                <a:cs typeface="Arial" charset="0"/>
              </a:rPr>
              <a:t> № 1099 «Об утверждении единого расписания и продолжительности проведения единого государственного экзамена по каждому учебному предмету, перечня средств обучения и воспитания, используемых при его проведении в 2018 году» </a:t>
            </a:r>
            <a:br>
              <a:rPr lang="ru-RU" altLang="ru-RU" sz="1200" dirty="0" smtClean="0">
                <a:latin typeface="Arial" charset="0"/>
                <a:cs typeface="Arial" charset="0"/>
              </a:rPr>
            </a:br>
            <a:r>
              <a:rPr lang="ru-RU" altLang="ru-RU" sz="1200" dirty="0" smtClean="0">
                <a:latin typeface="Arial" charset="0"/>
                <a:cs typeface="Arial" charset="0"/>
              </a:rPr>
              <a:t/>
            </a:r>
            <a:br>
              <a:rPr lang="ru-RU" altLang="ru-RU" sz="1200" dirty="0" smtClean="0">
                <a:latin typeface="Arial" charset="0"/>
                <a:cs typeface="Arial" charset="0"/>
              </a:rPr>
            </a:br>
            <a:endParaRPr lang="ru-RU" altLang="ru-RU" sz="1200" dirty="0" smtClean="0">
              <a:latin typeface="Arial" charset="0"/>
              <a:cs typeface="Arial" charset="0"/>
            </a:endParaRPr>
          </a:p>
        </p:txBody>
      </p:sp>
      <p:sp>
        <p:nvSpPr>
          <p:cNvPr id="26627" name="Объект 2"/>
          <p:cNvSpPr txBox="1">
            <a:spLocks/>
          </p:cNvSpPr>
          <p:nvPr/>
        </p:nvSpPr>
        <p:spPr bwMode="auto">
          <a:xfrm>
            <a:off x="415925" y="1280391"/>
            <a:ext cx="82296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22" tIns="49211" rIns="98422" bIns="49211"/>
          <a:lstStyle>
            <a:lvl1pPr defTabSz="17065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7065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7065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7065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7065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706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706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706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706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spcAft>
                <a:spcPts val="1150"/>
              </a:spcAft>
              <a:buFont typeface="Arial" charset="0"/>
              <a:buNone/>
            </a:pPr>
            <a:r>
              <a:rPr lang="ru-RU" altLang="ru-RU" sz="1400" b="1" dirty="0">
                <a:solidFill>
                  <a:srgbClr val="006AB3"/>
                </a:solidFill>
              </a:rPr>
              <a:t>Начало </a:t>
            </a:r>
            <a:r>
              <a:rPr lang="ru-RU" altLang="ru-RU" sz="1400" b="1" dirty="0">
                <a:solidFill>
                  <a:srgbClr val="0072BC"/>
                </a:solidFill>
              </a:rPr>
              <a:t>ЕГЭ</a:t>
            </a:r>
            <a:r>
              <a:rPr lang="ru-RU" altLang="ru-RU" sz="1400" dirty="0">
                <a:solidFill>
                  <a:srgbClr val="0072BC"/>
                </a:solidFill>
              </a:rPr>
              <a:t> </a:t>
            </a:r>
            <a:r>
              <a:rPr lang="ru-RU" altLang="ru-RU" sz="1400" b="1" dirty="0">
                <a:solidFill>
                  <a:srgbClr val="006AB3"/>
                </a:solidFill>
              </a:rPr>
              <a:t>по всем учебным предметам в 2018 году </a:t>
            </a:r>
            <a:br>
              <a:rPr lang="ru-RU" altLang="ru-RU" sz="1400" b="1" dirty="0">
                <a:solidFill>
                  <a:srgbClr val="006AB3"/>
                </a:solidFill>
              </a:rPr>
            </a:br>
            <a:r>
              <a:rPr lang="ru-RU" altLang="ru-RU" sz="1400" b="1" dirty="0">
                <a:solidFill>
                  <a:srgbClr val="006AB3"/>
                </a:solidFill>
              </a:rPr>
              <a:t>в 10.00 по местному времени</a:t>
            </a: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0576567"/>
              </p:ext>
            </p:extLst>
          </p:nvPr>
        </p:nvGraphicFramePr>
        <p:xfrm>
          <a:off x="285720" y="2204864"/>
          <a:ext cx="8229690" cy="4236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785938" y="77788"/>
            <a:ext cx="6983412" cy="1065212"/>
          </a:xfrm>
        </p:spPr>
        <p:txBody>
          <a:bodyPr/>
          <a:lstStyle/>
          <a:p>
            <a:pPr eaLnBrk="1" hangingPunct="1"/>
            <a:r>
              <a:rPr lang="ru-RU" altLang="ru-RU" sz="1200" dirty="0" smtClean="0">
                <a:latin typeface="Arial" charset="0"/>
                <a:cs typeface="Arial" charset="0"/>
              </a:rPr>
              <a:t>ГВЭ-11 в 2018 году</a:t>
            </a:r>
            <a:br>
              <a:rPr lang="ru-RU" altLang="ru-RU" sz="1200" dirty="0" smtClean="0">
                <a:latin typeface="Arial" charset="0"/>
                <a:cs typeface="Arial" charset="0"/>
              </a:rPr>
            </a:br>
            <a:r>
              <a:rPr lang="ru-RU" altLang="ru-RU" sz="1200" dirty="0" smtClean="0">
                <a:latin typeface="Arial" charset="0"/>
                <a:cs typeface="Arial" charset="0"/>
              </a:rPr>
              <a:t>Приказ </a:t>
            </a:r>
            <a:r>
              <a:rPr lang="ru-RU" altLang="ru-RU" sz="1200" dirty="0" err="1" smtClean="0">
                <a:latin typeface="Arial" charset="0"/>
                <a:cs typeface="Arial" charset="0"/>
              </a:rPr>
              <a:t>Минобрнаукии</a:t>
            </a:r>
            <a:r>
              <a:rPr lang="ru-RU" altLang="ru-RU" sz="1200" dirty="0" smtClean="0">
                <a:latin typeface="Arial" charset="0"/>
                <a:cs typeface="Arial" charset="0"/>
              </a:rPr>
              <a:t> России от 10.11.201</a:t>
            </a:r>
            <a:r>
              <a:rPr lang="en-US" altLang="ru-RU" sz="1200" smtClean="0">
                <a:latin typeface="Arial" charset="0"/>
                <a:cs typeface="Arial" charset="0"/>
              </a:rPr>
              <a:t>7</a:t>
            </a:r>
            <a:r>
              <a:rPr lang="ru-RU" altLang="ru-RU" sz="1200" smtClean="0">
                <a:latin typeface="Arial" charset="0"/>
                <a:cs typeface="Arial" charset="0"/>
              </a:rPr>
              <a:t> №1098 "Об утверждении единого расписания и продолжительности проведения государственного выпускного экзамена по образовательным программам основного общего и среднего общего образования по каждому учебному предмету, перечня средств обучения и воспитания, используемых при проведении в 2018 году </a:t>
            </a:r>
            <a:br>
              <a:rPr lang="ru-RU" altLang="ru-RU" sz="1200" smtClean="0">
                <a:latin typeface="Arial" charset="0"/>
                <a:cs typeface="Arial" charset="0"/>
              </a:rPr>
            </a:br>
            <a:endParaRPr lang="ru-RU" altLang="ru-RU" sz="1200" smtClean="0">
              <a:latin typeface="Arial" charset="0"/>
              <a:cs typeface="Arial" charset="0"/>
            </a:endParaRPr>
          </a:p>
        </p:txBody>
      </p:sp>
      <p:sp>
        <p:nvSpPr>
          <p:cNvPr id="27651" name="Объект 2"/>
          <p:cNvSpPr txBox="1">
            <a:spLocks/>
          </p:cNvSpPr>
          <p:nvPr/>
        </p:nvSpPr>
        <p:spPr bwMode="auto">
          <a:xfrm>
            <a:off x="415925" y="1238250"/>
            <a:ext cx="82296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22" tIns="49211" rIns="98422" bIns="49211"/>
          <a:lstStyle>
            <a:lvl1pPr defTabSz="17065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7065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7065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7065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7065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706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706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706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706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spcAft>
                <a:spcPts val="1150"/>
              </a:spcAft>
              <a:buFont typeface="Arial" charset="0"/>
              <a:buNone/>
            </a:pPr>
            <a:r>
              <a:rPr lang="ru-RU" altLang="ru-RU" sz="1400" b="1">
                <a:solidFill>
                  <a:srgbClr val="006AB3"/>
                </a:solidFill>
              </a:rPr>
              <a:t>Начало ГВЭ-11 по всем учебным предметам в 2018 году </a:t>
            </a:r>
            <a:br>
              <a:rPr lang="ru-RU" altLang="ru-RU" sz="1400" b="1">
                <a:solidFill>
                  <a:srgbClr val="006AB3"/>
                </a:solidFill>
              </a:rPr>
            </a:br>
            <a:r>
              <a:rPr lang="ru-RU" altLang="ru-RU" sz="1400" b="1">
                <a:solidFill>
                  <a:srgbClr val="006AB3"/>
                </a:solidFill>
              </a:rPr>
              <a:t>в 10.00 по местному времени</a:t>
            </a: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912836"/>
              </p:ext>
            </p:extLst>
          </p:nvPr>
        </p:nvGraphicFramePr>
        <p:xfrm>
          <a:off x="285720" y="1928802"/>
          <a:ext cx="8229690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0" y="2071688"/>
            <a:ext cx="6964363" cy="3429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Государственная итоговая аттестация: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методические и </a:t>
            </a:r>
            <a:r>
              <a:rPr lang="ru-RU" smtClean="0"/>
              <a:t>инструктивные материалы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>
                <a:latin typeface="Arial" charset="0"/>
                <a:cs typeface="Arial" charset="0"/>
              </a:rPr>
              <a:t>Организаторы ППЭ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2512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dirty="0" smtClean="0">
                <a:latin typeface="Arial" charset="0"/>
                <a:cs typeface="Arial" charset="0"/>
              </a:rPr>
              <a:t>Формы проведения ГИА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dirty="0" smtClean="0">
                <a:latin typeface="Arial" charset="0"/>
                <a:cs typeface="Arial" charset="0"/>
              </a:rPr>
              <a:t>В организации и проведении ГИА принимают участие:</a:t>
            </a:r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2400" smtClean="0">
                <a:solidFill>
                  <a:schemeClr val="tx1"/>
                </a:solidFill>
              </a:rPr>
              <a:t/>
            </a:r>
            <a:br>
              <a:rPr lang="ru-RU" altLang="ru-RU" sz="2400" smtClean="0">
                <a:solidFill>
                  <a:schemeClr val="tx1"/>
                </a:solidFill>
              </a:rPr>
            </a:br>
            <a:endParaRPr lang="ru-RU" altLang="ru-RU" sz="2400" smtClean="0">
              <a:solidFill>
                <a:schemeClr val="tx1"/>
              </a:solidFill>
            </a:endParaRPr>
          </a:p>
          <a:p>
            <a:pPr eaLnBrk="1" hangingPunct="1"/>
            <a:endParaRPr lang="ru-RU" altLang="ru-RU" smtClean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081188"/>
              </p:ext>
            </p:extLst>
          </p:nvPr>
        </p:nvGraphicFramePr>
        <p:xfrm>
          <a:off x="142844" y="1428736"/>
          <a:ext cx="871543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0" y="2071688"/>
            <a:ext cx="6964363" cy="3429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нормативные правовые акты и основные понятия </a:t>
            </a:r>
            <a:r>
              <a:rPr lang="ru-RU" dirty="0" err="1" smtClean="0"/>
              <a:t>ГиА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Пункт проведения экзамена</a:t>
            </a:r>
            <a:endParaRPr lang="ru-RU" sz="3600" dirty="0"/>
          </a:p>
        </p:txBody>
      </p:sp>
      <p:graphicFrame>
        <p:nvGraphicFramePr>
          <p:cNvPr id="7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158064"/>
              </p:ext>
            </p:extLst>
          </p:nvPr>
        </p:nvGraphicFramePr>
        <p:xfrm>
          <a:off x="457200" y="90872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8245042"/>
              </p:ext>
            </p:extLst>
          </p:nvPr>
        </p:nvGraphicFramePr>
        <p:xfrm>
          <a:off x="357158" y="4309056"/>
          <a:ext cx="8429683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788" y="-17463"/>
            <a:ext cx="7380287" cy="106997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Пункт проведения экзамена</a:t>
            </a:r>
            <a:endParaRPr lang="ru-RU" sz="3600" dirty="0"/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294508"/>
              </p:ext>
            </p:extLst>
          </p:nvPr>
        </p:nvGraphicFramePr>
        <p:xfrm>
          <a:off x="214282" y="1285860"/>
          <a:ext cx="8786874" cy="5316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1728788" y="-17463"/>
            <a:ext cx="7380287" cy="1069976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latin typeface="Arial" charset="0"/>
                <a:cs typeface="Arial" charset="0"/>
              </a:rPr>
              <a:t>Аудитории проведения обеспечиваются: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93217487"/>
              </p:ext>
            </p:extLst>
          </p:nvPr>
        </p:nvGraphicFramePr>
        <p:xfrm>
          <a:off x="500034" y="1357298"/>
          <a:ext cx="835824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1728788" y="-17463"/>
            <a:ext cx="7380287" cy="1069976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latin typeface="Arial" charset="0"/>
                <a:cs typeface="Arial" charset="0"/>
              </a:rPr>
              <a:t>Штаб ППЭ оборудуется:</a:t>
            </a: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2110511"/>
              </p:ext>
            </p:extLst>
          </p:nvPr>
        </p:nvGraphicFramePr>
        <p:xfrm>
          <a:off x="214282" y="1285860"/>
          <a:ext cx="8786874" cy="5316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1619672" y="-17463"/>
            <a:ext cx="7632848" cy="1069976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latin typeface="Arial" charset="0"/>
                <a:cs typeface="Arial" charset="0"/>
              </a:rPr>
              <a:t>Особые категории участников ЕГЭ</a:t>
            </a: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505424"/>
              </p:ext>
            </p:extLst>
          </p:nvPr>
        </p:nvGraphicFramePr>
        <p:xfrm>
          <a:off x="457110" y="1599797"/>
          <a:ext cx="8229781" cy="4526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1728788" y="-17463"/>
            <a:ext cx="7380287" cy="1069976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latin typeface="Arial" charset="0"/>
                <a:cs typeface="Arial" charset="0"/>
              </a:rPr>
              <a:t>ППЭ для лиц с ОВЗ, детей-инвалидов и инвалидов  обеспечиваются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2833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143125"/>
            <a:ext cx="11366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Рисунок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4568825"/>
            <a:ext cx="16605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dirty="0" smtClean="0">
                <a:latin typeface="Arial" charset="0"/>
                <a:cs typeface="Arial" charset="0"/>
              </a:rPr>
              <a:t>Лица, </a:t>
            </a:r>
            <a:br>
              <a:rPr lang="ru-RU" altLang="ru-RU" sz="3200" dirty="0" smtClean="0">
                <a:latin typeface="Arial" charset="0"/>
                <a:cs typeface="Arial" charset="0"/>
              </a:rPr>
            </a:br>
            <a:r>
              <a:rPr lang="ru-RU" altLang="ru-RU" sz="3200" dirty="0" smtClean="0">
                <a:latin typeface="Arial" charset="0"/>
                <a:cs typeface="Arial" charset="0"/>
              </a:rPr>
              <a:t>привлекаемые к проведению ГИА</a:t>
            </a:r>
          </a:p>
        </p:txBody>
      </p:sp>
      <p:pic>
        <p:nvPicPr>
          <p:cNvPr id="50181" name="Объект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1259378" cy="1808018"/>
          </a:xfrm>
        </p:spPr>
      </p:pic>
      <p:pic>
        <p:nvPicPr>
          <p:cNvPr id="50182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143125"/>
            <a:ext cx="11430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568825"/>
            <a:ext cx="1795462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2035175"/>
            <a:ext cx="324485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5" name="TextBox 13"/>
          <p:cNvSpPr txBox="1">
            <a:spLocks noChangeArrowheads="1"/>
          </p:cNvSpPr>
          <p:nvPr/>
        </p:nvSpPr>
        <p:spPr bwMode="auto">
          <a:xfrm>
            <a:off x="228600" y="1317625"/>
            <a:ext cx="20002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6AB3"/>
                </a:solidFill>
                <a:latin typeface="Calibri" pitchFamily="34" charset="0"/>
              </a:rPr>
              <a:t>Руководитель </a:t>
            </a:r>
            <a:br>
              <a:rPr lang="ru-RU" altLang="ru-RU" b="1">
                <a:solidFill>
                  <a:srgbClr val="006AB3"/>
                </a:solidFill>
                <a:latin typeface="Calibri" pitchFamily="34" charset="0"/>
              </a:rPr>
            </a:br>
            <a:r>
              <a:rPr lang="ru-RU" altLang="ru-RU" b="1">
                <a:solidFill>
                  <a:srgbClr val="006AB3"/>
                </a:solidFill>
                <a:latin typeface="Calibri" pitchFamily="34" charset="0"/>
              </a:rPr>
              <a:t>ППЭ</a:t>
            </a:r>
          </a:p>
        </p:txBody>
      </p:sp>
      <p:sp>
        <p:nvSpPr>
          <p:cNvPr id="50186" name="TextBox 14"/>
          <p:cNvSpPr txBox="1">
            <a:spLocks noChangeArrowheads="1"/>
          </p:cNvSpPr>
          <p:nvPr/>
        </p:nvSpPr>
        <p:spPr bwMode="auto">
          <a:xfrm>
            <a:off x="2032000" y="1317625"/>
            <a:ext cx="2376488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6AB3"/>
                </a:solidFill>
                <a:latin typeface="Calibri" pitchFamily="34" charset="0"/>
              </a:rPr>
              <a:t>Члены ГЭК</a:t>
            </a:r>
          </a:p>
          <a:p>
            <a:pPr algn="ctr" eaLnBrk="1" hangingPunct="1"/>
            <a:r>
              <a:rPr lang="ru-RU" altLang="ru-RU" b="1">
                <a:solidFill>
                  <a:srgbClr val="006AB3"/>
                </a:solidFill>
                <a:latin typeface="Calibri" pitchFamily="34" charset="0"/>
              </a:rPr>
              <a:t>(не менее двух)</a:t>
            </a:r>
          </a:p>
        </p:txBody>
      </p:sp>
      <p:sp>
        <p:nvSpPr>
          <p:cNvPr id="50187" name="TextBox 15"/>
          <p:cNvSpPr txBox="1">
            <a:spLocks noChangeArrowheads="1"/>
          </p:cNvSpPr>
          <p:nvPr/>
        </p:nvSpPr>
        <p:spPr bwMode="auto">
          <a:xfrm>
            <a:off x="104775" y="3948113"/>
            <a:ext cx="22129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6AB3"/>
                </a:solidFill>
                <a:latin typeface="Calibri" pitchFamily="34" charset="0"/>
              </a:rPr>
              <a:t>Технический </a:t>
            </a:r>
            <a:br>
              <a:rPr lang="ru-RU" altLang="ru-RU" b="1">
                <a:solidFill>
                  <a:srgbClr val="006AB3"/>
                </a:solidFill>
                <a:latin typeface="Calibri" pitchFamily="34" charset="0"/>
              </a:rPr>
            </a:br>
            <a:r>
              <a:rPr lang="ru-RU" altLang="ru-RU" b="1">
                <a:solidFill>
                  <a:srgbClr val="006AB3"/>
                </a:solidFill>
                <a:latin typeface="Calibri" pitchFamily="34" charset="0"/>
              </a:rPr>
              <a:t>специалист</a:t>
            </a:r>
          </a:p>
        </p:txBody>
      </p:sp>
      <p:sp>
        <p:nvSpPr>
          <p:cNvPr id="50188" name="TextBox 17"/>
          <p:cNvSpPr txBox="1">
            <a:spLocks noChangeArrowheads="1"/>
          </p:cNvSpPr>
          <p:nvPr/>
        </p:nvSpPr>
        <p:spPr bwMode="auto">
          <a:xfrm>
            <a:off x="6061075" y="1454150"/>
            <a:ext cx="30829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6AB3"/>
                </a:solidFill>
                <a:latin typeface="Calibri" pitchFamily="34" charset="0"/>
              </a:rPr>
              <a:t>Организаторы ППЭ </a:t>
            </a:r>
          </a:p>
        </p:txBody>
      </p:sp>
      <p:sp>
        <p:nvSpPr>
          <p:cNvPr id="50189" name="TextBox 19"/>
          <p:cNvSpPr txBox="1">
            <a:spLocks noChangeArrowheads="1"/>
          </p:cNvSpPr>
          <p:nvPr/>
        </p:nvSpPr>
        <p:spPr bwMode="auto">
          <a:xfrm>
            <a:off x="6005513" y="3900488"/>
            <a:ext cx="3082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6AB3"/>
                </a:solidFill>
                <a:latin typeface="Calibri" pitchFamily="34" charset="0"/>
              </a:rPr>
              <a:t>Сотрудник охраны правопорядка </a:t>
            </a:r>
            <a:r>
              <a:rPr lang="ru-RU" altLang="ru-RU" sz="1400" b="1" dirty="0" smtClean="0">
                <a:solidFill>
                  <a:srgbClr val="006AB3"/>
                </a:solidFill>
                <a:latin typeface="Calibri" pitchFamily="34" charset="0"/>
              </a:rPr>
              <a:t>и (или</a:t>
            </a:r>
            <a:r>
              <a:rPr lang="ru-RU" altLang="ru-RU" sz="1400" b="1" dirty="0">
                <a:solidFill>
                  <a:srgbClr val="006AB3"/>
                </a:solidFill>
                <a:latin typeface="Calibri" pitchFamily="34" charset="0"/>
              </a:rPr>
              <a:t>) сотрудники органов внутренних дел (полиции)</a:t>
            </a:r>
          </a:p>
        </p:txBody>
      </p:sp>
      <p:sp>
        <p:nvSpPr>
          <p:cNvPr id="50190" name="Прямоугольник 1"/>
          <p:cNvSpPr>
            <a:spLocks noChangeArrowheads="1"/>
          </p:cNvSpPr>
          <p:nvPr/>
        </p:nvSpPr>
        <p:spPr bwMode="auto">
          <a:xfrm>
            <a:off x="4670425" y="3935413"/>
            <a:ext cx="10795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2688" tIns="26344" rIns="52688" bIns="26344">
            <a:spAutoFit/>
          </a:bodyPr>
          <a:lstStyle/>
          <a:p>
            <a:pPr eaLnBrk="1" hangingPunct="1"/>
            <a:r>
              <a:rPr lang="ru-RU" altLang="ru-RU" b="1">
                <a:solidFill>
                  <a:srgbClr val="006AB3"/>
                </a:solidFill>
                <a:latin typeface="Calibri" pitchFamily="34" charset="0"/>
              </a:rPr>
              <a:t>Ассистент</a:t>
            </a:r>
          </a:p>
        </p:txBody>
      </p:sp>
      <p:pic>
        <p:nvPicPr>
          <p:cNvPr id="50191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4548188"/>
            <a:ext cx="1827212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2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2011363"/>
            <a:ext cx="182562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3" name="TextBox 21"/>
          <p:cNvSpPr txBox="1">
            <a:spLocks noChangeArrowheads="1"/>
          </p:cNvSpPr>
          <p:nvPr/>
        </p:nvSpPr>
        <p:spPr bwMode="auto">
          <a:xfrm>
            <a:off x="4025900" y="1216025"/>
            <a:ext cx="2354263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6AB3"/>
                </a:solidFill>
                <a:latin typeface="Calibri" pitchFamily="34" charset="0"/>
              </a:rPr>
              <a:t>Руководитель ОО, </a:t>
            </a:r>
            <a:r>
              <a:rPr lang="ru-RU" altLang="ru-RU" sz="1400" b="1" dirty="0" smtClean="0">
                <a:solidFill>
                  <a:srgbClr val="006AB3"/>
                </a:solidFill>
                <a:latin typeface="Calibri" pitchFamily="34" charset="0"/>
              </a:rPr>
              <a:t>в помещениях </a:t>
            </a:r>
            <a:r>
              <a:rPr lang="ru-RU" altLang="ru-RU" sz="1400" b="1" dirty="0">
                <a:solidFill>
                  <a:srgbClr val="006AB3"/>
                </a:solidFill>
                <a:latin typeface="Calibri" pitchFamily="34" charset="0"/>
              </a:rPr>
              <a:t>которой организован ППЭ, или уполномоченное им лицо </a:t>
            </a:r>
            <a:r>
              <a:rPr lang="ru-RU" altLang="ru-RU" b="1" dirty="0">
                <a:solidFill>
                  <a:srgbClr val="006AB3"/>
                </a:solidFill>
                <a:latin typeface="Calibri" pitchFamily="34" charset="0"/>
              </a:rPr>
              <a:t/>
            </a:r>
            <a:br>
              <a:rPr lang="ru-RU" altLang="ru-RU" b="1" dirty="0">
                <a:solidFill>
                  <a:srgbClr val="006AB3"/>
                </a:solidFill>
                <a:latin typeface="Calibri" pitchFamily="34" charset="0"/>
              </a:rPr>
            </a:br>
            <a:endParaRPr lang="ru-RU" altLang="ru-RU" b="1" dirty="0">
              <a:solidFill>
                <a:srgbClr val="006AB3"/>
              </a:solidFill>
              <a:latin typeface="Calibri" pitchFamily="34" charset="0"/>
            </a:endParaRPr>
          </a:p>
        </p:txBody>
      </p:sp>
      <p:pic>
        <p:nvPicPr>
          <p:cNvPr id="50194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4559300"/>
            <a:ext cx="14144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5" name="TextBox 22"/>
          <p:cNvSpPr txBox="1">
            <a:spLocks noChangeArrowheads="1"/>
          </p:cNvSpPr>
          <p:nvPr/>
        </p:nvSpPr>
        <p:spPr bwMode="auto">
          <a:xfrm>
            <a:off x="2032000" y="3954463"/>
            <a:ext cx="22129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6AB3"/>
                </a:solidFill>
                <a:latin typeface="Calibri" pitchFamily="34" charset="0"/>
              </a:rPr>
              <a:t>Медицинский работник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1619672" y="-18256"/>
            <a:ext cx="7632848" cy="1070992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latin typeface="Arial" charset="0"/>
                <a:cs typeface="Arial" charset="0"/>
              </a:rPr>
              <a:t>Лица, </a:t>
            </a:r>
            <a:br>
              <a:rPr lang="ru-RU" altLang="ru-RU" sz="3200" dirty="0" smtClean="0">
                <a:latin typeface="Arial" charset="0"/>
                <a:cs typeface="Arial" charset="0"/>
              </a:rPr>
            </a:br>
            <a:r>
              <a:rPr lang="ru-RU" altLang="ru-RU" sz="3200" dirty="0" smtClean="0">
                <a:latin typeface="Arial" charset="0"/>
                <a:cs typeface="Arial" charset="0"/>
              </a:rPr>
              <a:t>имеющие право присутствовать в ППЭ</a:t>
            </a:r>
          </a:p>
        </p:txBody>
      </p:sp>
      <p:pic>
        <p:nvPicPr>
          <p:cNvPr id="51203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07" y="2325950"/>
            <a:ext cx="1579418" cy="1633451"/>
          </a:xfrm>
        </p:spPr>
      </p:pic>
      <p:sp>
        <p:nvSpPr>
          <p:cNvPr id="51204" name="TextBox 7"/>
          <p:cNvSpPr txBox="1">
            <a:spLocks noChangeArrowheads="1"/>
          </p:cNvSpPr>
          <p:nvPr/>
        </p:nvSpPr>
        <p:spPr bwMode="auto">
          <a:xfrm>
            <a:off x="928688" y="1419225"/>
            <a:ext cx="35718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6AB3"/>
                </a:solidFill>
                <a:latin typeface="Calibri" pitchFamily="34" charset="0"/>
              </a:rPr>
              <a:t>Общественные наблюдатели, аккредитованные в установленном порядке</a:t>
            </a:r>
          </a:p>
        </p:txBody>
      </p:sp>
      <p:pic>
        <p:nvPicPr>
          <p:cNvPr id="51205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246313"/>
            <a:ext cx="1357312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665663"/>
            <a:ext cx="25717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TextBox 15"/>
          <p:cNvSpPr txBox="1">
            <a:spLocks noChangeArrowheads="1"/>
          </p:cNvSpPr>
          <p:nvPr/>
        </p:nvSpPr>
        <p:spPr bwMode="auto">
          <a:xfrm>
            <a:off x="555625" y="4332288"/>
            <a:ext cx="80327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6AB3"/>
                </a:solidFill>
                <a:latin typeface="Calibri" pitchFamily="34" charset="0"/>
              </a:rPr>
              <a:t>Должностные лица </a:t>
            </a:r>
            <a:r>
              <a:rPr lang="ru-RU" altLang="ru-RU" b="1" dirty="0" err="1">
                <a:solidFill>
                  <a:srgbClr val="006AB3"/>
                </a:solidFill>
                <a:latin typeface="Calibri" pitchFamily="34" charset="0"/>
              </a:rPr>
              <a:t>Рособрнадзора</a:t>
            </a:r>
            <a:r>
              <a:rPr lang="ru-RU" altLang="ru-RU" b="1" dirty="0">
                <a:solidFill>
                  <a:srgbClr val="006AB3"/>
                </a:solidFill>
                <a:latin typeface="Calibri" pitchFamily="34" charset="0"/>
              </a:rPr>
              <a:t> и ОИВ, осуществляющего переданные полномочия Российской Федерации в сфере </a:t>
            </a:r>
            <a:r>
              <a:rPr lang="ru-RU" altLang="ru-RU" b="1" dirty="0" smtClean="0">
                <a:solidFill>
                  <a:srgbClr val="006AB3"/>
                </a:solidFill>
                <a:latin typeface="Calibri" pitchFamily="34" charset="0"/>
              </a:rPr>
              <a:t>образования</a:t>
            </a:r>
            <a:endParaRPr lang="ru-RU" altLang="ru-RU" b="1" dirty="0">
              <a:solidFill>
                <a:srgbClr val="006AB3"/>
              </a:solidFill>
              <a:latin typeface="Calibri" pitchFamily="34" charset="0"/>
            </a:endParaRPr>
          </a:p>
        </p:txBody>
      </p:sp>
      <p:sp>
        <p:nvSpPr>
          <p:cNvPr id="51208" name="TextBox 16"/>
          <p:cNvSpPr txBox="1">
            <a:spLocks noChangeArrowheads="1"/>
          </p:cNvSpPr>
          <p:nvPr/>
        </p:nvSpPr>
        <p:spPr bwMode="auto">
          <a:xfrm>
            <a:off x="5572125" y="1428750"/>
            <a:ext cx="20701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6AB3"/>
                </a:solidFill>
                <a:latin typeface="Calibri" pitchFamily="34" charset="0"/>
              </a:rPr>
              <a:t>Представители СМИ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1728788" y="-17463"/>
            <a:ext cx="7380287" cy="1069976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latin typeface="Arial" charset="0"/>
                <a:cs typeface="Arial" charset="0"/>
              </a:rPr>
              <a:t>Нарушение Порядка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342953"/>
              </p:ext>
            </p:extLst>
          </p:nvPr>
        </p:nvGraphicFramePr>
        <p:xfrm>
          <a:off x="457110" y="1428736"/>
          <a:ext cx="8229781" cy="4697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1691680" y="-17463"/>
            <a:ext cx="7560840" cy="1069976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latin typeface="Arial" charset="0"/>
                <a:cs typeface="Arial" charset="0"/>
              </a:rPr>
              <a:t>Нарушение Порядка участниками ГИА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946669"/>
              </p:ext>
            </p:extLst>
          </p:nvPr>
        </p:nvGraphicFramePr>
        <p:xfrm>
          <a:off x="105541" y="1276089"/>
          <a:ext cx="5680905" cy="5403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6000760" y="1276089"/>
          <a:ext cx="3009566" cy="5394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dirty="0" smtClean="0">
                <a:latin typeface="Arial" charset="0"/>
                <a:cs typeface="Arial" charset="0"/>
              </a:rPr>
              <a:t>Условные обозначения и сокращения</a:t>
            </a:r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667919"/>
              </p:ext>
            </p:extLst>
          </p:nvPr>
        </p:nvGraphicFramePr>
        <p:xfrm>
          <a:off x="107504" y="1268760"/>
          <a:ext cx="8856984" cy="4934187"/>
        </p:xfrm>
        <a:graphic>
          <a:graphicData uri="http://schemas.openxmlformats.org/drawingml/2006/table">
            <a:tbl>
              <a:tblPr/>
              <a:tblGrid>
                <a:gridCol w="6953844"/>
                <a:gridCol w="1903140"/>
              </a:tblGrid>
              <a:tr h="299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Понятия</a:t>
                      </a:r>
                    </a:p>
                  </a:txBody>
                  <a:tcPr marL="84951" marR="84951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Сокращения</a:t>
                      </a:r>
                    </a:p>
                  </a:txBody>
                  <a:tcPr marL="84951" marR="84951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939">
                <a:tc>
                  <a:txBody>
                    <a:bodyPr/>
                    <a:lstStyle/>
                    <a:p>
                      <a:pPr marL="0" marR="0" lvl="0" indent="0" algn="just" defTabSz="1708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Государственная итоговая аттестация по образовательным программам среднего общего образования </a:t>
                      </a:r>
                    </a:p>
                  </a:txBody>
                  <a:tcPr marL="84951" marR="84951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ГИА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4951" marR="84951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99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Единый государственный экзамен </a:t>
                      </a:r>
                    </a:p>
                  </a:txBody>
                  <a:tcPr marL="84951" marR="84951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ЕГЭ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4951" marR="84951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Государственный выпускной экзамен</a:t>
                      </a:r>
                    </a:p>
                  </a:txBody>
                  <a:tcPr marL="84951" marR="84951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ГВЭ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4951" marR="84951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25837">
                <a:tc>
                  <a:txBody>
                    <a:bodyPr/>
                    <a:lstStyle/>
                    <a:p>
                      <a:pPr marL="0" marR="0" lvl="0" indent="19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Обучающиеся, допущенные в установленном порядке к ГИА; выпускники прошлых лет и другие категории лиц, определенные Порядком, допущенные к сдаче ЕГЭ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713" marR="63713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Участники ЕГЭ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713" marR="63713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Порядок проведения государственной итоговой аттестации по образовательным программам среднего общего образования, утвержденный приказом Минобрнауки России от 26.12.2013 г. № 1400</a:t>
                      </a:r>
                    </a:p>
                  </a:txBody>
                  <a:tcPr marL="84951" marR="84951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Порядок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4951" marR="84951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37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Обучающиеся, выпускники прошлых лет с ограниченными возможностями здоровья, дети-инвалиды и инвалиды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843" marR="67843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Участники ЕГЭ с ОВЗ, дети-инвалиды и инвалиды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843" marR="67843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Экзаменационные материалы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843" marR="67843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ЭМ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843" marR="67843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09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Индивидуальный комплект участника ЕГЭ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843" marR="67843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843" marR="67843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Контрольные измерительные материалы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843" marR="67843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КИМ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843" marR="67843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09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Пункт проведения экзаменов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713" marR="63713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ППЭ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713" marR="63713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Пункт проведения экзаменов, расположенный в труднодоступной и отдаленной местности</a:t>
                      </a:r>
                    </a:p>
                  </a:txBody>
                  <a:tcPr marL="63713" marR="63713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ППЭ ТОМ</a:t>
                      </a:r>
                    </a:p>
                  </a:txBody>
                  <a:tcPr marL="63713" marR="63713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Специально отведенное помещение (аудитория) в ППЭ для руководителя ППЭ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713" marR="63713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Штаб ППЭ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713" marR="63713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1766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1728788" y="-17463"/>
            <a:ext cx="7380287" cy="1069976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latin typeface="Arial" charset="0"/>
                <a:cs typeface="Arial" charset="0"/>
              </a:rPr>
              <a:t>Средства связи</a:t>
            </a:r>
          </a:p>
        </p:txBody>
      </p:sp>
      <p:pic>
        <p:nvPicPr>
          <p:cNvPr id="53251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572125"/>
            <a:ext cx="1084263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357188" y="2000250"/>
            <a:ext cx="5286375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ru-RU" altLang="ru-RU">
                <a:solidFill>
                  <a:srgbClr val="006AB3"/>
                </a:solidFill>
                <a:latin typeface="Calibri" pitchFamily="34" charset="0"/>
              </a:rPr>
              <a:t>руководители ППЭ;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ru-RU" altLang="ru-RU">
                <a:solidFill>
                  <a:srgbClr val="006AB3"/>
                </a:solidFill>
                <a:latin typeface="Calibri" pitchFamily="34" charset="0"/>
              </a:rPr>
              <a:t>члены ГЭК;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ru-RU" altLang="ru-RU">
                <a:solidFill>
                  <a:srgbClr val="006AB3"/>
                </a:solidFill>
                <a:latin typeface="Calibri" pitchFamily="34" charset="0"/>
              </a:rPr>
              <a:t>руководители ОО;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>
                <a:solidFill>
                  <a:srgbClr val="006AB3"/>
                </a:solidFill>
                <a:latin typeface="Calibri" pitchFamily="34" charset="0"/>
              </a:rPr>
              <a:t>сотрудники охраны правопорядка и (или) сотрудники органов  внутренних дел (полиции);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ru-RU" altLang="ru-RU">
                <a:solidFill>
                  <a:srgbClr val="006AB3"/>
                </a:solidFill>
                <a:latin typeface="Calibri" pitchFamily="34" charset="0"/>
              </a:rPr>
              <a:t>представители СМИ;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ru-RU" altLang="ru-RU">
                <a:solidFill>
                  <a:srgbClr val="006AB3"/>
                </a:solidFill>
                <a:latin typeface="Calibri" pitchFamily="34" charset="0"/>
              </a:rPr>
              <a:t>общественные наблюдатели;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ru-RU" altLang="ru-RU">
                <a:solidFill>
                  <a:srgbClr val="006AB3"/>
                </a:solidFill>
                <a:latin typeface="Calibri" pitchFamily="34" charset="0"/>
              </a:rPr>
              <a:t>должностные лица Рособрнадзора.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5000" y="2071688"/>
            <a:ext cx="2933700" cy="2652712"/>
          </a:xfrm>
          <a:prstGeom prst="roundRect">
            <a:avLst/>
          </a:prstGeom>
          <a:noFill/>
          <a:ln w="38100"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6AB3"/>
                </a:solidFill>
              </a:rPr>
              <a:t>Использовать только </a:t>
            </a:r>
            <a:r>
              <a:rPr lang="ru-RU" dirty="0" smtClean="0">
                <a:solidFill>
                  <a:srgbClr val="006AB3"/>
                </a:solidFill>
              </a:rPr>
              <a:t>в Штабе </a:t>
            </a:r>
            <a:r>
              <a:rPr lang="ru-RU" dirty="0">
                <a:solidFill>
                  <a:srgbClr val="006AB3"/>
                </a:solidFill>
              </a:rPr>
              <a:t>ППЭ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6AB3"/>
                </a:solidFill>
              </a:rPr>
              <a:t>Только в связи </a:t>
            </a:r>
            <a:r>
              <a:rPr lang="ru-RU" dirty="0" smtClean="0">
                <a:solidFill>
                  <a:srgbClr val="006AB3"/>
                </a:solidFill>
              </a:rPr>
              <a:t>со служебной </a:t>
            </a:r>
            <a:r>
              <a:rPr lang="ru-RU" dirty="0">
                <a:solidFill>
                  <a:srgbClr val="006AB3"/>
                </a:solidFill>
              </a:rPr>
              <a:t>необходимостью</a:t>
            </a:r>
          </a:p>
        </p:txBody>
      </p:sp>
      <p:pic>
        <p:nvPicPr>
          <p:cNvPr id="53254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429250"/>
            <a:ext cx="747712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00063" y="1285875"/>
            <a:ext cx="7500937" cy="536575"/>
          </a:xfrm>
          <a:prstGeom prst="roundRect">
            <a:avLst/>
          </a:prstGeom>
          <a:noFill/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E2001A"/>
                </a:solidFill>
              </a:rPr>
              <a:t>В день экзамена иметь при себе средства связи вправе: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14438" y="5357813"/>
            <a:ext cx="6227762" cy="1308100"/>
          </a:xfrm>
          <a:prstGeom prst="round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6AB3"/>
                </a:solidFill>
              </a:rPr>
              <a:t>Организаторам, медицинским работникам, ассистентам, оказывающим необходимую помощь участникам ЕГЭ с ОВЗ, детям-инвалидам и инвалидам, техническим специалистам – иметь при себе средства связи запрещается.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1571625" y="0"/>
            <a:ext cx="7380288" cy="1071563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latin typeface="Arial" charset="0"/>
                <a:cs typeface="Arial" charset="0"/>
              </a:rPr>
              <a:t>Проведение ЕГЭ в ППЭ </a:t>
            </a:r>
            <a:br>
              <a:rPr lang="ru-RU" altLang="ru-RU" sz="3600" dirty="0" smtClean="0">
                <a:latin typeface="Arial" charset="0"/>
                <a:cs typeface="Arial" charset="0"/>
              </a:rPr>
            </a:br>
            <a:r>
              <a:rPr lang="ru-RU" altLang="ru-RU" sz="3600" dirty="0" smtClean="0">
                <a:latin typeface="Arial" charset="0"/>
                <a:cs typeface="Arial" charset="0"/>
              </a:rPr>
              <a:t>с использованием: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7140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1728788" y="-17463"/>
            <a:ext cx="7380287" cy="1069976"/>
          </a:xfrm>
        </p:spPr>
        <p:txBody>
          <a:bodyPr/>
          <a:lstStyle/>
          <a:p>
            <a:r>
              <a:rPr lang="ru-RU" altLang="ru-RU" sz="3200" dirty="0">
                <a:latin typeface="Arial" charset="0"/>
                <a:cs typeface="Arial" charset="0"/>
              </a:rPr>
              <a:t>Состав полного комплекта ЭМ, распечатываемого в аудитории</a:t>
            </a:r>
            <a:endParaRPr lang="ru-RU" sz="3200" b="1" dirty="0" smtClean="0">
              <a:latin typeface="Arial" charset="0"/>
              <a:cs typeface="Arial" charset="0"/>
            </a:endParaRPr>
          </a:p>
        </p:txBody>
      </p:sp>
      <p:pic>
        <p:nvPicPr>
          <p:cNvPr id="50179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20383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1579563"/>
            <a:ext cx="20383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570038"/>
            <a:ext cx="20383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1576388"/>
            <a:ext cx="20383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150" y="3896002"/>
            <a:ext cx="3581487" cy="2561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07366" y="4245943"/>
            <a:ext cx="1852715" cy="2842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Скругленный прямоугольник 10"/>
          <p:cNvSpPr/>
          <p:nvPr/>
        </p:nvSpPr>
        <p:spPr>
          <a:xfrm>
            <a:off x="96838" y="4537075"/>
            <a:ext cx="4524375" cy="2205038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>
                <a:solidFill>
                  <a:srgbClr val="2333CD"/>
                </a:solidFill>
                <a:cs typeface="Times New Roman" panose="02020603050405020304" pitchFamily="18" charset="0"/>
              </a:rPr>
              <a:t>Черно-белые односторонние бланки: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2333CD"/>
                </a:solidFill>
                <a:cs typeface="Times New Roman" panose="02020603050405020304" pitchFamily="18" charset="0"/>
              </a:rPr>
              <a:t>бланк регистрации;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2333CD"/>
                </a:solidFill>
                <a:cs typeface="Times New Roman" panose="02020603050405020304" pitchFamily="18" charset="0"/>
              </a:rPr>
              <a:t>бланк ответов № 1;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2333CD"/>
                </a:solidFill>
                <a:cs typeface="Times New Roman" panose="02020603050405020304" pitchFamily="18" charset="0"/>
              </a:rPr>
              <a:t>бланк ответов № 2 лист 1;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2333CD"/>
                </a:solidFill>
                <a:cs typeface="Times New Roman" panose="02020603050405020304" pitchFamily="18" charset="0"/>
              </a:rPr>
              <a:t>бланк ответов № 2 лист 2;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2333CD"/>
                </a:solidFill>
                <a:cs typeface="Times New Roman" panose="02020603050405020304" pitchFamily="18" charset="0"/>
              </a:rPr>
              <a:t>КИМ;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контрольный лист</a:t>
            </a:r>
          </a:p>
        </p:txBody>
      </p:sp>
    </p:spTree>
    <p:extLst>
      <p:ext uri="{BB962C8B-B14F-4D97-AF65-F5344CB8AC3E}">
        <p14:creationId xmlns:p14="http://schemas.microsoft.com/office/powerpoint/2010/main" val="414803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1728788" y="-17463"/>
            <a:ext cx="7380287" cy="1069976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latin typeface="Arial" charset="0"/>
                <a:cs typeface="Arial" charset="0"/>
              </a:rPr>
              <a:t>Искажение результатов ГИА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88" y="1643063"/>
            <a:ext cx="7572375" cy="4643437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1153"/>
              </a:spcAft>
              <a:buFont typeface="Arial" panose="020B0604020202020204" pitchFamily="34" charset="0"/>
              <a:buNone/>
              <a:defRPr/>
            </a:pPr>
            <a:r>
              <a:rPr lang="ru-RU" sz="1800" dirty="0" smtClean="0">
                <a:solidFill>
                  <a:srgbClr val="006AB3"/>
                </a:solidFill>
              </a:rPr>
              <a:t>Умышленное </a:t>
            </a:r>
            <a:r>
              <a:rPr lang="ru-RU" sz="1800" dirty="0">
                <a:solidFill>
                  <a:srgbClr val="006AB3"/>
                </a:solidFill>
              </a:rPr>
              <a:t>искажение результатов государственной итоговой аттестации и предусмотренных законодательством об образовании олимпиад школьников, а равно нарушение установленного законодательством </a:t>
            </a:r>
            <a:r>
              <a:rPr lang="ru-RU" sz="1800" dirty="0" smtClean="0">
                <a:solidFill>
                  <a:srgbClr val="006AB3"/>
                </a:solidFill>
              </a:rPr>
              <a:t>об образовании </a:t>
            </a:r>
            <a:r>
              <a:rPr lang="ru-RU" sz="1800" dirty="0">
                <a:solidFill>
                  <a:srgbClr val="006AB3"/>
                </a:solidFill>
              </a:rPr>
              <a:t>порядка проведения государственной итоговой аттестации </a:t>
            </a:r>
            <a:r>
              <a:rPr lang="en-US" sz="1800" dirty="0">
                <a:solidFill>
                  <a:srgbClr val="006AB3"/>
                </a:solidFill>
              </a:rPr>
              <a:t>–</a:t>
            </a:r>
            <a:r>
              <a:rPr lang="ru-RU" sz="1800" dirty="0" smtClean="0">
                <a:solidFill>
                  <a:srgbClr val="006AB3"/>
                </a:solidFill>
              </a:rPr>
              <a:t> </a:t>
            </a:r>
            <a:r>
              <a:rPr lang="ru-RU" sz="1800" dirty="0">
                <a:solidFill>
                  <a:srgbClr val="006AB3"/>
                </a:solidFill>
              </a:rPr>
              <a:t>влечет наложение административного </a:t>
            </a:r>
            <a:r>
              <a:rPr lang="ru-RU" sz="1800" dirty="0" smtClean="0">
                <a:solidFill>
                  <a:srgbClr val="006AB3"/>
                </a:solidFill>
              </a:rPr>
              <a:t>штрафа: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1153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solidFill>
                  <a:srgbClr val="006AB3"/>
                </a:solidFill>
              </a:rPr>
              <a:t>на </a:t>
            </a:r>
            <a:r>
              <a:rPr lang="ru-RU" sz="1800" dirty="0">
                <a:solidFill>
                  <a:srgbClr val="006AB3"/>
                </a:solidFill>
              </a:rPr>
              <a:t>граждан в размере от трех тысяч до пяти тысяч рублей; </a:t>
            </a:r>
            <a:endParaRPr lang="ru-RU" sz="1800" dirty="0" smtClean="0">
              <a:solidFill>
                <a:srgbClr val="006AB3"/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1153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solidFill>
                  <a:srgbClr val="006AB3"/>
                </a:solidFill>
              </a:rPr>
              <a:t>на </a:t>
            </a:r>
            <a:r>
              <a:rPr lang="ru-RU" sz="1800" dirty="0">
                <a:solidFill>
                  <a:srgbClr val="006AB3"/>
                </a:solidFill>
              </a:rPr>
              <a:t>должностных лиц - от двадцати тысяч до сорока тысяч рублей; </a:t>
            </a:r>
            <a:endParaRPr lang="ru-RU" sz="1800" dirty="0" smtClean="0">
              <a:solidFill>
                <a:srgbClr val="006AB3"/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1153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solidFill>
                  <a:srgbClr val="006AB3"/>
                </a:solidFill>
              </a:rPr>
              <a:t>на </a:t>
            </a:r>
            <a:r>
              <a:rPr lang="ru-RU" sz="1800" dirty="0">
                <a:solidFill>
                  <a:srgbClr val="006AB3"/>
                </a:solidFill>
              </a:rPr>
              <a:t>юридических лиц - от пятидесяти тысяч до двухсот тысяч рублей</a:t>
            </a:r>
            <a:r>
              <a:rPr lang="ru-RU" sz="1800" dirty="0" smtClean="0">
                <a:solidFill>
                  <a:srgbClr val="006AB3"/>
                </a:solidFill>
              </a:rPr>
              <a:t>.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1153"/>
              </a:spcAft>
              <a:buFont typeface="Arial" panose="020B0604020202020204" pitchFamily="34" charset="0"/>
              <a:buNone/>
              <a:defRPr/>
            </a:pPr>
            <a:endParaRPr lang="ru-RU" sz="1800" dirty="0">
              <a:solidFill>
                <a:srgbClr val="006AB3"/>
              </a:solidFill>
            </a:endParaRPr>
          </a:p>
          <a:p>
            <a:pPr marL="0" indent="0" algn="r" eaLnBrk="1" fontAlgn="auto" hangingPunct="1">
              <a:spcBef>
                <a:spcPts val="0"/>
              </a:spcBef>
              <a:spcAft>
                <a:spcPts val="1153"/>
              </a:spcAft>
              <a:buFont typeface="Arial" panose="020B0604020202020204" pitchFamily="34" charset="0"/>
              <a:buNone/>
              <a:defRPr/>
            </a:pPr>
            <a:r>
              <a:rPr lang="ru-RU" sz="1800" b="1" dirty="0" smtClean="0">
                <a:solidFill>
                  <a:srgbClr val="006AB3"/>
                </a:solidFill>
              </a:rPr>
              <a:t>Ч.4 ст. </a:t>
            </a:r>
            <a:r>
              <a:rPr lang="ru-RU" sz="1800" b="1" dirty="0">
                <a:solidFill>
                  <a:srgbClr val="006AB3"/>
                </a:solidFill>
              </a:rPr>
              <a:t>19.30 Кодекса Российской Федерации </a:t>
            </a:r>
            <a:r>
              <a:rPr lang="ru-RU" sz="1800" b="1" dirty="0" smtClean="0">
                <a:solidFill>
                  <a:srgbClr val="006AB3"/>
                </a:solidFill>
              </a:rPr>
              <a:t/>
            </a:r>
            <a:br>
              <a:rPr lang="ru-RU" sz="1800" b="1" dirty="0" smtClean="0">
                <a:solidFill>
                  <a:srgbClr val="006AB3"/>
                </a:solidFill>
              </a:rPr>
            </a:br>
            <a:r>
              <a:rPr lang="ru-RU" sz="1800" b="1" dirty="0" smtClean="0">
                <a:solidFill>
                  <a:srgbClr val="006AB3"/>
                </a:solidFill>
              </a:rPr>
              <a:t>об </a:t>
            </a:r>
            <a:r>
              <a:rPr lang="ru-RU" sz="1800" b="1" dirty="0">
                <a:solidFill>
                  <a:srgbClr val="006AB3"/>
                </a:solidFill>
              </a:rPr>
              <a:t>административных правонарушениях от </a:t>
            </a:r>
            <a:r>
              <a:rPr lang="ru-RU" sz="1800" b="1" dirty="0" smtClean="0">
                <a:solidFill>
                  <a:srgbClr val="006AB3"/>
                </a:solidFill>
              </a:rPr>
              <a:t>30.12.2001 № </a:t>
            </a:r>
            <a:r>
              <a:rPr lang="ru-RU" sz="1800" b="1" dirty="0">
                <a:solidFill>
                  <a:srgbClr val="006AB3"/>
                </a:solidFill>
              </a:rPr>
              <a:t>195-ФЗ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788" y="-17463"/>
            <a:ext cx="7380287" cy="106997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Формы </a:t>
            </a:r>
            <a:r>
              <a:rPr lang="ru-RU" sz="3600" dirty="0" smtClean="0"/>
              <a:t>ППЭ для оформления</a:t>
            </a:r>
            <a:endParaRPr lang="ru-RU" sz="3600" dirty="0"/>
          </a:p>
        </p:txBody>
      </p:sp>
      <p:graphicFrame>
        <p:nvGraphicFramePr>
          <p:cNvPr id="43" name="Объект 4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343327"/>
              </p:ext>
            </p:extLst>
          </p:nvPr>
        </p:nvGraphicFramePr>
        <p:xfrm>
          <a:off x="457200" y="1340768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6121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Теоретические и практические задания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9287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Теоретическое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Изучите региональную нормативную базу:</a:t>
            </a:r>
          </a:p>
          <a:p>
            <a:r>
              <a:rPr lang="ru-RU" sz="2400" dirty="0" smtClean="0"/>
              <a:t>Документ, определяющий порядок хранения, использования </a:t>
            </a:r>
            <a:r>
              <a:rPr lang="ru-RU" sz="2400" dirty="0"/>
              <a:t>и </a:t>
            </a:r>
            <a:r>
              <a:rPr lang="ru-RU" sz="2400" dirty="0" smtClean="0"/>
              <a:t>передачи </a:t>
            </a:r>
            <a:r>
              <a:rPr lang="ru-RU" sz="2400" dirty="0"/>
              <a:t>экзаменационных материалов</a:t>
            </a:r>
            <a:endParaRPr lang="ru-RU" sz="2400" dirty="0" smtClean="0"/>
          </a:p>
          <a:p>
            <a:r>
              <a:rPr lang="ru-RU" sz="2400" dirty="0" smtClean="0"/>
              <a:t>Документы, регламентирующие деятельность конфликтной комиссии, предметных комиссий, государственной экзаменационной комиссии </a:t>
            </a:r>
            <a:r>
              <a:rPr lang="ru-RU" sz="2400" dirty="0"/>
              <a:t>субъекта Российской Федерации</a:t>
            </a:r>
          </a:p>
          <a:p>
            <a:r>
              <a:rPr lang="ru-RU" sz="2400" dirty="0" smtClean="0"/>
              <a:t>Документ, определяющий форму </a:t>
            </a:r>
            <a:r>
              <a:rPr lang="ru-RU" sz="2400" dirty="0"/>
              <a:t>и порядок проведения ГИА для обучающихся, изучавших родной язык и родную </a:t>
            </a:r>
            <a:r>
              <a:rPr lang="ru-RU" sz="2400" dirty="0" smtClean="0"/>
              <a:t>литературу (при наличии)</a:t>
            </a:r>
          </a:p>
          <a:p>
            <a:r>
              <a:rPr lang="ru-RU" sz="2400" smtClean="0"/>
              <a:t>Другие документы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07927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Arial" charset="0"/>
                <a:cs typeface="Arial" charset="0"/>
              </a:rPr>
              <a:t>Практическое задание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149475" y="6340475"/>
            <a:ext cx="4857750" cy="32067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1324143" rtl="0" eaLnBrk="1" latinLnBrk="0" hangingPunct="1">
              <a:defRPr sz="26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2071" algn="l" defTabSz="1324143" rtl="0" eaLnBrk="1" latinLnBrk="0" hangingPunct="1">
              <a:defRPr sz="26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4143" algn="l" defTabSz="1324143" rtl="0" eaLnBrk="1" latinLnBrk="0" hangingPunct="1">
              <a:defRPr sz="26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86214" algn="l" defTabSz="1324143" rtl="0" eaLnBrk="1" latinLnBrk="0" hangingPunct="1">
              <a:defRPr sz="26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48285" algn="l" defTabSz="1324143" rtl="0" eaLnBrk="1" latinLnBrk="0" hangingPunct="1">
              <a:defRPr sz="26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10357" algn="l" defTabSz="1324143" rtl="0" eaLnBrk="1" latinLnBrk="0" hangingPunct="1">
              <a:defRPr sz="26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72428" algn="l" defTabSz="1324143" rtl="0" eaLnBrk="1" latinLnBrk="0" hangingPunct="1">
              <a:defRPr sz="26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34499" algn="l" defTabSz="1324143" rtl="0" eaLnBrk="1" latinLnBrk="0" hangingPunct="1">
              <a:defRPr sz="26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96571" algn="l" defTabSz="1324143" rtl="0" eaLnBrk="1" latinLnBrk="0" hangingPunct="1">
              <a:defRPr sz="26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84" dirty="0">
                <a:solidFill>
                  <a:srgbClr val="E2001A"/>
                </a:solidFill>
              </a:rPr>
              <a:t>Выберите правильный ответ, нажав на него курсором</a:t>
            </a:r>
          </a:p>
        </p:txBody>
      </p:sp>
      <p:sp>
        <p:nvSpPr>
          <p:cNvPr id="18" name="Текст 1"/>
          <p:cNvSpPr txBox="1">
            <a:spLocks/>
          </p:cNvSpPr>
          <p:nvPr/>
        </p:nvSpPr>
        <p:spPr>
          <a:xfrm>
            <a:off x="395288" y="1484313"/>
            <a:ext cx="8424862" cy="1152525"/>
          </a:xfrm>
          <a:prstGeom prst="rect">
            <a:avLst/>
          </a:prstGeom>
          <a:noFill/>
          <a:ln w="28575" cap="flat" cmpd="sng" algn="ctr">
            <a:solidFill>
              <a:srgbClr val="006AB3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12F4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12F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12F4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12F4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12F4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2400" dirty="0" smtClean="0"/>
              <a:t>Укажите документ, обязательный к исполнению</a:t>
            </a:r>
            <a:endParaRPr lang="ru-RU" sz="2276" dirty="0">
              <a:solidFill>
                <a:srgbClr val="006AB3"/>
              </a:solidFill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6026150" y="3117850"/>
            <a:ext cx="2312988" cy="887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006AB3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dirty="0"/>
              <a:t>Инструктивно-методические </a:t>
            </a:r>
            <a:r>
              <a:rPr lang="ru-RU" sz="1400" dirty="0" smtClean="0"/>
              <a:t>письма ОИВ субъекта Российской Федерации</a:t>
            </a:r>
            <a:endParaRPr lang="ru-RU" sz="1400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3276600" y="3117850"/>
            <a:ext cx="2519363" cy="887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006AB3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ru-RU" sz="1400" dirty="0" smtClean="0"/>
              <a:t>Порядок проведения ГИА по образовательным программам среднего общего образования</a:t>
            </a:r>
            <a:endParaRPr lang="ru-RU" sz="1400" dirty="0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804863" y="3117850"/>
            <a:ext cx="2312987" cy="887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006AB3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dirty="0" smtClean="0"/>
              <a:t>Методические рекомендации по организации и проведению ГИА </a:t>
            </a:r>
            <a:r>
              <a:rPr lang="ru-RU" sz="1400" dirty="0" err="1" smtClean="0"/>
              <a:t>Рособрнадзора</a:t>
            </a:r>
            <a:endParaRPr lang="ru-RU" sz="1366" b="1" dirty="0">
              <a:solidFill>
                <a:srgbClr val="006AB3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635896" y="4077072"/>
            <a:ext cx="1947597" cy="1867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2" descr="http://www.funlib.ru/cimg/2014/101917/4119747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2726" t="1634" b="-1"/>
          <a:stretch/>
        </p:blipFill>
        <p:spPr bwMode="auto">
          <a:xfrm>
            <a:off x="6517889" y="4065462"/>
            <a:ext cx="1328642" cy="1837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4" name="Picture 2" descr="http://www.funlib.ru/cimg/2014/101917/4119747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2174" t="1212" b="1"/>
          <a:stretch/>
        </p:blipFill>
        <p:spPr bwMode="auto">
          <a:xfrm>
            <a:off x="1259632" y="4221088"/>
            <a:ext cx="1336189" cy="1845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3749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Arial" charset="0"/>
                <a:cs typeface="Arial" charset="0"/>
              </a:rPr>
              <a:t>Практическое задание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26418" y="6340475"/>
            <a:ext cx="4857750" cy="32072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1324143" rtl="0" eaLnBrk="1" latinLnBrk="0" hangingPunct="1">
              <a:defRPr sz="26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2071" algn="l" defTabSz="1324143" rtl="0" eaLnBrk="1" latinLnBrk="0" hangingPunct="1">
              <a:defRPr sz="26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4143" algn="l" defTabSz="1324143" rtl="0" eaLnBrk="1" latinLnBrk="0" hangingPunct="1">
              <a:defRPr sz="26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86214" algn="l" defTabSz="1324143" rtl="0" eaLnBrk="1" latinLnBrk="0" hangingPunct="1">
              <a:defRPr sz="26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48285" algn="l" defTabSz="1324143" rtl="0" eaLnBrk="1" latinLnBrk="0" hangingPunct="1">
              <a:defRPr sz="26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10357" algn="l" defTabSz="1324143" rtl="0" eaLnBrk="1" latinLnBrk="0" hangingPunct="1">
              <a:defRPr sz="26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72428" algn="l" defTabSz="1324143" rtl="0" eaLnBrk="1" latinLnBrk="0" hangingPunct="1">
              <a:defRPr sz="26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34499" algn="l" defTabSz="1324143" rtl="0" eaLnBrk="1" latinLnBrk="0" hangingPunct="1">
              <a:defRPr sz="26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96571" algn="l" defTabSz="1324143" rtl="0" eaLnBrk="1" latinLnBrk="0" hangingPunct="1">
              <a:defRPr sz="26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84" dirty="0">
                <a:solidFill>
                  <a:srgbClr val="E2001A"/>
                </a:solidFill>
              </a:rPr>
              <a:t>Выберите </a:t>
            </a:r>
            <a:r>
              <a:rPr lang="ru-RU" sz="1484" dirty="0" smtClean="0">
                <a:solidFill>
                  <a:srgbClr val="E2001A"/>
                </a:solidFill>
              </a:rPr>
              <a:t>правильные ответы, нажимая </a:t>
            </a:r>
            <a:r>
              <a:rPr lang="ru-RU" sz="1484" dirty="0">
                <a:solidFill>
                  <a:srgbClr val="E2001A"/>
                </a:solidFill>
              </a:rPr>
              <a:t>на </a:t>
            </a:r>
            <a:r>
              <a:rPr lang="ru-RU" sz="1484" dirty="0" smtClean="0">
                <a:solidFill>
                  <a:srgbClr val="E2001A"/>
                </a:solidFill>
              </a:rPr>
              <a:t>них </a:t>
            </a:r>
            <a:r>
              <a:rPr lang="ru-RU" sz="1484" dirty="0">
                <a:solidFill>
                  <a:srgbClr val="E2001A"/>
                </a:solidFill>
              </a:rPr>
              <a:t>курсором</a:t>
            </a:r>
          </a:p>
        </p:txBody>
      </p:sp>
      <p:sp>
        <p:nvSpPr>
          <p:cNvPr id="18" name="Текст 1"/>
          <p:cNvSpPr txBox="1">
            <a:spLocks/>
          </p:cNvSpPr>
          <p:nvPr/>
        </p:nvSpPr>
        <p:spPr>
          <a:xfrm>
            <a:off x="395288" y="1484313"/>
            <a:ext cx="8424862" cy="1152525"/>
          </a:xfrm>
          <a:prstGeom prst="rect">
            <a:avLst/>
          </a:prstGeom>
          <a:noFill/>
          <a:ln w="28575" cap="flat" cmpd="sng" algn="ctr">
            <a:solidFill>
              <a:srgbClr val="006AB3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12F4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12F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12F4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12F4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12F4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2400" dirty="0" smtClean="0"/>
              <a:t>Какие категории лиц, присутствующих в ППЭ во время проведения экзамена, имеют право использовать средства связи (в штабе ППЭ в случае служебной необходимости)?</a:t>
            </a:r>
            <a:endParaRPr lang="ru-RU" sz="2276" dirty="0">
              <a:solidFill>
                <a:srgbClr val="006AB3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1277" y="2719015"/>
            <a:ext cx="465391" cy="42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/>
          <a:srcRect b="50000"/>
          <a:stretch/>
        </p:blipFill>
        <p:spPr bwMode="auto">
          <a:xfrm>
            <a:off x="5761277" y="3527160"/>
            <a:ext cx="504056" cy="46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07836" y="2708920"/>
            <a:ext cx="33843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Члены ГЭК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107836" y="3140968"/>
            <a:ext cx="33843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Руководитель ППЭ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107836" y="3573016"/>
            <a:ext cx="33843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Организатор в аудитории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107836" y="4005064"/>
            <a:ext cx="33843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Организатор вне аудитории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107836" y="4437112"/>
            <a:ext cx="33843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Технический специалист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107836" y="4869160"/>
            <a:ext cx="33843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Ассистент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2107836" y="5301208"/>
            <a:ext cx="33843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Медицинский работник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107836" y="5733256"/>
            <a:ext cx="33843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Общественный наблюдатель</a:t>
            </a: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7" y="3081242"/>
            <a:ext cx="465391" cy="42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3540" y="5673530"/>
            <a:ext cx="465391" cy="42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 cstate="print"/>
          <a:srcRect b="50000"/>
          <a:stretch/>
        </p:blipFill>
        <p:spPr bwMode="auto">
          <a:xfrm>
            <a:off x="6401420" y="3992249"/>
            <a:ext cx="504056" cy="46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 cstate="print"/>
          <a:srcRect b="50000"/>
          <a:stretch/>
        </p:blipFill>
        <p:spPr bwMode="auto">
          <a:xfrm>
            <a:off x="5761277" y="4408117"/>
            <a:ext cx="504056" cy="46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 cstate="print"/>
          <a:srcRect b="50000"/>
          <a:stretch/>
        </p:blipFill>
        <p:spPr bwMode="auto">
          <a:xfrm>
            <a:off x="6444208" y="4840165"/>
            <a:ext cx="504056" cy="46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 cstate="print"/>
          <a:srcRect b="50000"/>
          <a:stretch/>
        </p:blipFill>
        <p:spPr bwMode="auto">
          <a:xfrm>
            <a:off x="5722612" y="5259214"/>
            <a:ext cx="504056" cy="46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412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>
                <a:latin typeface="Arial" charset="0"/>
                <a:cs typeface="Arial" charset="0"/>
              </a:rPr>
              <a:t>Условные обозначения и сокращения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943321"/>
              </p:ext>
            </p:extLst>
          </p:nvPr>
        </p:nvGraphicFramePr>
        <p:xfrm>
          <a:off x="107504" y="1268760"/>
          <a:ext cx="8858250" cy="5097424"/>
        </p:xfrm>
        <a:graphic>
          <a:graphicData uri="http://schemas.openxmlformats.org/drawingml/2006/table">
            <a:tbl>
              <a:tblPr/>
              <a:tblGrid>
                <a:gridCol w="7464425"/>
                <a:gridCol w="1393825"/>
              </a:tblGrid>
              <a:tr h="304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Понятия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Сокращения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3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263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Федеральная информационная система обеспечения проведения ГИА обучающихся, освоивших основные образовательные программы основного общего и среднего общего образования, и приема граждан в образовательные организации для получения среднего профессионального и высшего образования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ФИС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40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Региональная информационная система обеспечения проведения ГИА обучающихся, освоивших основные образовательные программы основного общего и среднего общего образования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РИС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Государственная экзаменационная комиссия субъекта Российской Федерации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ГЭК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46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Региональный центр обработки информации субъекта Российской Федерации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РЦОИ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Конфликтная комиссия субъекта Российской Федерации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4936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Лица, освоившие образовательные программы среднего общего образования в предыдущие годы и имеющие документ об образовании, подтверждающий получение среднего общего образования (или образовательные программы среднего (полного) общего образования – для лиц, получивших документ об образовании, подтверждающий получение среднего (полного) общего образования, до 1 сентября 2013 года); граждане, имеющие среднее общее образование, полученное в иностранных образовательных организациях; выпускники прошлых лет - военнослужащие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Выпускники прошлых лет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Федеральная служба по надзору в сфере образования и науки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Рособрнадзор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26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Органы исполнительной власти субъектов Российской Федерации, осуществляющ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ие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государственное управление в сфере образования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ОИВ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Федеральное государственное бюджетное научное учреждение «Федеральный институт педагогических измерений»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ФГБНУ «ФИПИ»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4176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>
                <a:latin typeface="Arial" charset="0"/>
                <a:cs typeface="Arial" charset="0"/>
              </a:rPr>
              <a:t>Условные обозначения и сокращения</a:t>
            </a:r>
          </a:p>
        </p:txBody>
      </p:sp>
      <p:graphicFrame>
        <p:nvGraphicFramePr>
          <p:cNvPr id="4" name="Объек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528921"/>
              </p:ext>
            </p:extLst>
          </p:nvPr>
        </p:nvGraphicFramePr>
        <p:xfrm>
          <a:off x="107504" y="1268760"/>
          <a:ext cx="8715375" cy="5029959"/>
        </p:xfrm>
        <a:graphic>
          <a:graphicData uri="http://schemas.openxmlformats.org/drawingml/2006/table">
            <a:tbl>
              <a:tblPr/>
              <a:tblGrid>
                <a:gridCol w="6715125"/>
                <a:gridCol w="2000250"/>
              </a:tblGrid>
              <a:tr h="304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Понятия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Сокращения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Федеральное государственное бюджетное учреждение «Федеральный центр тестирования»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ФГБУ «ФЦТ»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Процесс наблюдения, осуществляемый с применением оптико-электронных устройств, предназначенных для визуального контроля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Видеонаблюдение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267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Технические устройства, предназначенные для записи видеоизображения и трансляции видеоизображения и звука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Средства видеонаблюдения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Устройство, сохраняющее запись изображения и звука и позволяющее (в случае наличия технической возможности) передавать видеоизображения по каналам связи в сеть «Интернет» из помещений ППЭ, РЦОИ, ПК, КК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ПАК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267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Организация, обеспечивающая организационно-технологическое сопровождение процесса видеонаблюдения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Оператор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Специалист, ответственный за обеспечение условий для монтажа, настройки и ввода в эксплуатацию системы видеонаблюдения в ППЭ, ее использование в период проведения ГИА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Технический специалист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30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Цифровая видеокамера, устанавливаемая в помещениях ППЭ, РЦОИ, работы ПК и КК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Видеокамера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Электронный прибор, позволяющий обнаруживать металлические предметы в нейтральной или </a:t>
                      </a:r>
                      <a:r>
                        <a:rPr kumimoji="0" 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слабопроводящей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среде за счет их проводимости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Металлоискатель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Машиночитаемые формы, подлежащие автоматизированной обработке аппаратно-программным комплексом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Бланки ЕГЭ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Дополнительные бланки ответов №2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ДБО №2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Последний лист ИК участника ЕГЭ, содержащий сведения о бланке регистрации и номере КИМ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Контрольный лист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18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>
                <a:latin typeface="Arial" charset="0"/>
                <a:cs typeface="Arial" charset="0"/>
              </a:rPr>
              <a:t>Условные обозначения и сокращения</a:t>
            </a:r>
          </a:p>
        </p:txBody>
      </p:sp>
      <p:graphicFrame>
        <p:nvGraphicFramePr>
          <p:cNvPr id="4" name="Объек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966740"/>
              </p:ext>
            </p:extLst>
          </p:nvPr>
        </p:nvGraphicFramePr>
        <p:xfrm>
          <a:off x="251520" y="1340768"/>
          <a:ext cx="8715375" cy="4214623"/>
        </p:xfrm>
        <a:graphic>
          <a:graphicData uri="http://schemas.openxmlformats.org/drawingml/2006/table">
            <a:tbl>
              <a:tblPr/>
              <a:tblGrid>
                <a:gridCol w="6715132"/>
                <a:gridCol w="2000243"/>
              </a:tblGrid>
              <a:tr h="3048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Понятия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Сокращения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349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Электронный носитель с записью полного комплекта ЭМ (количество ИК на электронном носителе – 5 или 15), содержащий этикетку и упакованный в полиэтиленовый пакет с фирменным логотипом, запечатанный полиграфическим способом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Электронный носитель 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349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ЭМ, изготовленные по бумажной технологии (количество ИК в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спецпакете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– 5) для ППЭ, расположенных на дому, в лечебных учреждениях, в специальных учебно-воспитательных учреждениях закрытого типа, а также в учреждениях, исполняющих наказание  в виде лишения свободы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Спецпакет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267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Номерной одноразовый пакет с защитным клапаном для осуществления доставки ЭМ в ППЭ и РЦОИ, обеспечивающий предотвращение несанкционированного вскрытия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Сейф-пакет 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Возвратный доставочный пакет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ВДП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2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Предметные комиссии создаются в целях осуществления проверки ответов на задания с развернутым ответом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Предметные комиссии (ПК)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Результаты ГИА, признаваемые удовлетворительными – в случае если обучающийся по учебным предметам при сдаче ЕГЭ набрал количество баллов не ниже минимального, определяемого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Рособрнадзором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а при сдаче ГВЭ и ЕГЭ по математике базового уровня получил отметки не ниже удовлетворительной (три балла)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Результаты ГИА (удовлетворительные)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4369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>
                <a:latin typeface="Arial" charset="0"/>
                <a:cs typeface="Arial" charset="0"/>
              </a:rPr>
              <a:t>Условные обозначения и сокращения</a:t>
            </a:r>
          </a:p>
        </p:txBody>
      </p:sp>
      <p:graphicFrame>
        <p:nvGraphicFramePr>
          <p:cNvPr id="4" name="Объек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998353"/>
              </p:ext>
            </p:extLst>
          </p:nvPr>
        </p:nvGraphicFramePr>
        <p:xfrm>
          <a:off x="177105" y="1407245"/>
          <a:ext cx="8715375" cy="2951265"/>
        </p:xfrm>
        <a:graphic>
          <a:graphicData uri="http://schemas.openxmlformats.org/drawingml/2006/table">
            <a:tbl>
              <a:tblPr/>
              <a:tblGrid>
                <a:gridCol w="6715132"/>
                <a:gridCol w="2000243"/>
              </a:tblGrid>
              <a:tr h="2776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Понятия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Сокращения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Ознакомление с утвержденными результатами ГИА по учебному предмету осуществляется в течение одного рабочего дня со дня их передачи в организации, осуществляющие образовательную деятельность, а также органы местного самоуправления, осуществляющие управление в сфере образования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Официальный день объявления результатов ГИА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971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Апелляция - процедура защиты интересов участника экзамена в случае выявления нарушений установленного порядка проведения экзамена и (или) несогласия с выставленными баллами, основанного на предположении о наличии технических или экспертных ошибок при оценивании заданий с развернутым ответом экзаменуемого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Апелляция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Защищенный внешний носитель с записанным ключом шифрования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Токен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2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Токен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с записанным ключом шифрования, выданный члену ГЭК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Токен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члена ГЭК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Программное  обеспечение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3675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Нормативные правовые акты</a:t>
            </a:r>
            <a:endParaRPr lang="ru-RU" sz="3200" dirty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4525963"/>
          </a:xfrm>
        </p:spPr>
        <p:txBody>
          <a:bodyPr/>
          <a:lstStyle/>
          <a:p>
            <a:pPr marL="0" algn="just" eaLnBrk="1" hangingPunct="1">
              <a:spcAft>
                <a:spcPts val="1000"/>
              </a:spcAft>
            </a:pPr>
            <a:r>
              <a:rPr lang="ru-RU" altLang="ru-RU" sz="1400" dirty="0" smtClean="0">
                <a:solidFill>
                  <a:srgbClr val="006AB3"/>
                </a:solidFill>
                <a:cs typeface="Times New Roman" pitchFamily="18" charset="0"/>
              </a:rPr>
              <a:t>Федеральный закон от 29.12.2012 № 273-ФЗ «Об образовании в Российской Федерации»;</a:t>
            </a:r>
          </a:p>
          <a:p>
            <a:pPr marL="0" algn="just" eaLnBrk="1" hangingPunct="1">
              <a:spcAft>
                <a:spcPts val="1000"/>
              </a:spcAft>
            </a:pPr>
            <a:r>
              <a:rPr lang="ru-RU" altLang="ru-RU" sz="1400" dirty="0" smtClean="0">
                <a:solidFill>
                  <a:srgbClr val="006AB3"/>
                </a:solidFill>
                <a:cs typeface="Times New Roman" pitchFamily="18" charset="0"/>
              </a:rPr>
              <a:t>Федеральный закон от 30.12.2001 № 195 «Кодекс Российской Федерации об административных  правонарушениях»;</a:t>
            </a:r>
          </a:p>
          <a:p>
            <a:pPr marL="0" algn="just" eaLnBrk="1" hangingPunct="1">
              <a:spcAft>
                <a:spcPts val="1000"/>
              </a:spcAft>
            </a:pPr>
            <a:r>
              <a:rPr lang="ru-RU" altLang="ru-RU" sz="1400" dirty="0" smtClean="0">
                <a:solidFill>
                  <a:srgbClr val="006AB3"/>
                </a:solidFill>
                <a:cs typeface="Times New Roman" pitchFamily="18" charset="0"/>
              </a:rPr>
              <a:t>Постановление Правительства Российской Федерации от 31.08.2013№ 755 «О федеральной информационной системе обеспечения проведения государственной итоговой аттестации обучающихся, освоивших основные образовательные программы основного общего и среднего общего образования, и приема граждан в образовательные организации для получения среднего профессионального и высшего образования и региональных информационных системах обеспечения проведения государственной итоговой аттестации обучающихся, освоивших основные образовательные программы основного общего и среднего общего образования»;</a:t>
            </a:r>
          </a:p>
          <a:p>
            <a:pPr marL="0" algn="just" eaLnBrk="1" hangingPunct="1">
              <a:spcAft>
                <a:spcPts val="1000"/>
              </a:spcAft>
            </a:pPr>
            <a:r>
              <a:rPr lang="ru-RU" altLang="ru-RU" sz="1400" dirty="0" smtClean="0">
                <a:solidFill>
                  <a:srgbClr val="006AB3"/>
                </a:solidFill>
                <a:cs typeface="Times New Roman" pitchFamily="18" charset="0"/>
              </a:rPr>
              <a:t>Приказ </a:t>
            </a:r>
            <a:r>
              <a:rPr lang="ru-RU" altLang="ru-RU" sz="1400" dirty="0" err="1" smtClean="0">
                <a:solidFill>
                  <a:srgbClr val="006AB3"/>
                </a:solidFill>
                <a:cs typeface="Times New Roman" pitchFamily="18" charset="0"/>
              </a:rPr>
              <a:t>Минобрнауки</a:t>
            </a:r>
            <a:r>
              <a:rPr lang="ru-RU" altLang="ru-RU" sz="1400" dirty="0" smtClean="0">
                <a:solidFill>
                  <a:srgbClr val="006AB3"/>
                </a:solidFill>
                <a:cs typeface="Times New Roman" pitchFamily="18" charset="0"/>
              </a:rPr>
              <a:t> России от 26.12.2013 № 1400  «Об утверждении Порядка проведения государственной итоговой аттестации по образовательным программам среднего общего образования» ;</a:t>
            </a:r>
          </a:p>
          <a:p>
            <a:pPr marL="0" algn="just" eaLnBrk="1" hangingPunct="1">
              <a:spcAft>
                <a:spcPts val="1000"/>
              </a:spcAft>
            </a:pPr>
            <a:r>
              <a:rPr lang="ru-RU" altLang="ru-RU" sz="1400" dirty="0" smtClean="0">
                <a:solidFill>
                  <a:srgbClr val="006AB3"/>
                </a:solidFill>
                <a:cs typeface="Times New Roman" pitchFamily="18" charset="0"/>
              </a:rPr>
              <a:t>Приказ Федеральной службы по надзору в сфере образования и науки (</a:t>
            </a:r>
            <a:r>
              <a:rPr lang="ru-RU" altLang="ru-RU" sz="1400" dirty="0" err="1" smtClean="0">
                <a:solidFill>
                  <a:srgbClr val="006AB3"/>
                </a:solidFill>
                <a:cs typeface="Times New Roman" pitchFamily="18" charset="0"/>
              </a:rPr>
              <a:t>Рособрнадзор</a:t>
            </a:r>
            <a:r>
              <a:rPr lang="ru-RU" altLang="ru-RU" sz="1400" dirty="0" smtClean="0">
                <a:solidFill>
                  <a:srgbClr val="006AB3"/>
                </a:solidFill>
                <a:cs typeface="Times New Roman" pitchFamily="18" charset="0"/>
              </a:rPr>
              <a:t>) от 17.12.2013 №1274 «Об утверждении порядка разработки, использования и хранения контрольных измерительных материалов при проведении государственной итоговой аттестации по образовательным программам основного общего образования и порядка разработки, использования и хранения контрольных измерительных материалов при проведении государственной итоговой аттестации по образовательным программам среднего общего образования»;</a:t>
            </a:r>
          </a:p>
          <a:p>
            <a:pPr marL="0" algn="just" eaLnBrk="1" hangingPunct="1">
              <a:spcAft>
                <a:spcPts val="1000"/>
              </a:spcAft>
            </a:pPr>
            <a:r>
              <a:rPr lang="ru-RU" altLang="ru-RU" sz="1400" dirty="0" smtClean="0">
                <a:solidFill>
                  <a:srgbClr val="006AB3"/>
                </a:solidFill>
                <a:cs typeface="Times New Roman" pitchFamily="18" charset="0"/>
              </a:rPr>
              <a:t>Распорядительные акты (приказы, распоряжения) органов исполнительной власти субъекта Российской Федерации </a:t>
            </a:r>
          </a:p>
          <a:p>
            <a:pPr marL="0" eaLnBrk="1" hangingPunct="1">
              <a:spcAft>
                <a:spcPts val="1000"/>
              </a:spcAft>
            </a:pPr>
            <a:endParaRPr lang="ru-RU" altLang="ru-RU" sz="1400" dirty="0" smtClean="0">
              <a:solidFill>
                <a:srgbClr val="006AB3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692275" y="0"/>
            <a:ext cx="7451725" cy="1076325"/>
          </a:xfrm>
        </p:spPr>
        <p:txBody>
          <a:bodyPr/>
          <a:lstStyle/>
          <a:p>
            <a:pPr eaLnBrk="1" hangingPunct="1"/>
            <a:r>
              <a:rPr lang="ru-RU" altLang="ru-RU" sz="2000" dirty="0" smtClean="0">
                <a:latin typeface="Arial" charset="0"/>
                <a:cs typeface="Arial" charset="0"/>
              </a:rPr>
              <a:t>Цели формирования и принципы ведения федеральной и региональных информационных систем</a:t>
            </a:r>
            <a:br>
              <a:rPr lang="ru-RU" altLang="ru-RU" sz="2000" dirty="0" smtClean="0">
                <a:latin typeface="Arial" charset="0"/>
                <a:cs typeface="Arial" charset="0"/>
              </a:rPr>
            </a:br>
            <a:r>
              <a:rPr lang="ru-RU" altLang="ru-RU" sz="2000" dirty="0" smtClean="0">
                <a:latin typeface="Arial" charset="0"/>
                <a:cs typeface="Arial" charset="0"/>
              </a:rPr>
              <a:t>(постановление Правительства России от 31.08.2013 № 755)</a:t>
            </a:r>
          </a:p>
        </p:txBody>
      </p:sp>
      <p:sp>
        <p:nvSpPr>
          <p:cNvPr id="2" name="Выноска со стрелкой вправо 1"/>
          <p:cNvSpPr/>
          <p:nvPr/>
        </p:nvSpPr>
        <p:spPr>
          <a:xfrm>
            <a:off x="755576" y="1340768"/>
            <a:ext cx="2016224" cy="886835"/>
          </a:xfrm>
          <a:prstGeom prst="rightArrowCallout">
            <a:avLst>
              <a:gd name="adj1" fmla="val 25000"/>
              <a:gd name="adj2" fmla="val 25000"/>
              <a:gd name="adj3" fmla="val 14311"/>
              <a:gd name="adj4" fmla="val 83301"/>
            </a:avLst>
          </a:prstGeom>
          <a:solidFill>
            <a:srgbClr val="025B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Цель формирования ФИС и РИС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1340768"/>
            <a:ext cx="5544616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12F4B"/>
                </a:solidFill>
              </a:rPr>
              <a:t>Информационное обеспечение проведения ГИА </a:t>
            </a:r>
            <a:br>
              <a:rPr lang="ru-RU" dirty="0" smtClean="0">
                <a:solidFill>
                  <a:srgbClr val="012F4B"/>
                </a:solidFill>
              </a:rPr>
            </a:br>
            <a:r>
              <a:rPr lang="ru-RU" dirty="0" smtClean="0">
                <a:solidFill>
                  <a:srgbClr val="012F4B"/>
                </a:solidFill>
              </a:rPr>
              <a:t>и приёма граждан в ОУ ВО и СПО</a:t>
            </a:r>
            <a:endParaRPr lang="ru-RU" dirty="0">
              <a:solidFill>
                <a:srgbClr val="012F4B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57093073"/>
              </p:ext>
            </p:extLst>
          </p:nvPr>
        </p:nvGraphicFramePr>
        <p:xfrm>
          <a:off x="251520" y="2348880"/>
          <a:ext cx="864096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Выноска со стрелкой вправо 7"/>
          <p:cNvSpPr/>
          <p:nvPr/>
        </p:nvSpPr>
        <p:spPr>
          <a:xfrm>
            <a:off x="251520" y="5589240"/>
            <a:ext cx="2448272" cy="886835"/>
          </a:xfrm>
          <a:prstGeom prst="rightArrowCallout">
            <a:avLst>
              <a:gd name="adj1" fmla="val 25000"/>
              <a:gd name="adj2" fmla="val 25000"/>
              <a:gd name="adj3" fmla="val 14311"/>
              <a:gd name="adj4" fmla="val 83301"/>
            </a:avLst>
          </a:prstGeom>
          <a:solidFill>
            <a:srgbClr val="025B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Обмен данными между ФИС и РИС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5589240"/>
            <a:ext cx="1656184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12F4B"/>
                </a:solidFill>
              </a:rPr>
              <a:t>В электронной форме - репликация</a:t>
            </a:r>
            <a:endParaRPr lang="ru-RU" dirty="0">
              <a:solidFill>
                <a:srgbClr val="012F4B"/>
              </a:solidFill>
            </a:endParaRPr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4716016" y="5589240"/>
            <a:ext cx="2448272" cy="886835"/>
          </a:xfrm>
          <a:prstGeom prst="rightArrowCallout">
            <a:avLst>
              <a:gd name="adj1" fmla="val 25000"/>
              <a:gd name="adj2" fmla="val 25000"/>
              <a:gd name="adj3" fmla="val 14311"/>
              <a:gd name="adj4" fmla="val 83301"/>
            </a:avLst>
          </a:prstGeom>
          <a:solidFill>
            <a:srgbClr val="025B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Срок хранения сведений </a:t>
            </a:r>
            <a:br>
              <a:rPr lang="ru-RU" dirty="0" smtClean="0"/>
            </a:br>
            <a:r>
              <a:rPr lang="ru-RU" dirty="0" smtClean="0"/>
              <a:t>в ФИС и РИС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36296" y="5589240"/>
            <a:ext cx="1656184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12F4B"/>
                </a:solidFill>
              </a:rPr>
              <a:t>10 лет</a:t>
            </a:r>
            <a:endParaRPr lang="ru-RU" dirty="0">
              <a:solidFill>
                <a:srgbClr val="012F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174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1473</TotalTime>
  <Words>2550</Words>
  <Application>Microsoft Office PowerPoint</Application>
  <PresentationFormat>Экран (4:3)</PresentationFormat>
  <Paragraphs>373</Paragraphs>
  <Slides>38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Шаблон</vt:lpstr>
      <vt:lpstr>Подготовка лиц,  задействованных при проведении государственной итоговой аттестации  по образовательным программам среднего общего образования в пункте проведения экзаменов (организатор вне аудитории)</vt:lpstr>
      <vt:lpstr> нормативные правовые акты и основные понятия ГиА  </vt:lpstr>
      <vt:lpstr>Условные обозначения и сокращения</vt:lpstr>
      <vt:lpstr>Условные обозначения и сокращения</vt:lpstr>
      <vt:lpstr>Условные обозначения и сокращения</vt:lpstr>
      <vt:lpstr>Условные обозначения и сокращения</vt:lpstr>
      <vt:lpstr>Условные обозначения и сокращения</vt:lpstr>
      <vt:lpstr>Нормативные правовые акты</vt:lpstr>
      <vt:lpstr>Цели формирования и принципы ведения федеральной и региональных информационных систем (постановление Правительства России от 31.08.2013 № 755)</vt:lpstr>
      <vt:lpstr>Регулирование ГИА</vt:lpstr>
      <vt:lpstr>Обеспечение проведения ГИА</vt:lpstr>
      <vt:lpstr>Государственная экзаменационная комиссия</vt:lpstr>
      <vt:lpstr>Обеспечение проведения ГИА</vt:lpstr>
      <vt:lpstr>  ЕГЭ в 2018 году Приказ Минобрнауки России от 10.11.2017 № 1099 «Об утверждении единого расписания и продолжительности проведения единого государственного экзамена по каждому учебному предмету, перечня средств обучения и воспитания, используемых при его проведении в 2018 году»   </vt:lpstr>
      <vt:lpstr>ГВЭ-11 в 2018 году Приказ Минобрнаукии России от 10.11.2017 №1098 "Об утверждении единого расписания и продолжительности проведения государственного выпускного экзамена по образовательным программам основного общего и среднего общего образования по каждому учебному предмету, перечня средств обучения и воспитания, используемых при проведении в 2018 году  </vt:lpstr>
      <vt:lpstr>Государственная итоговая аттестация:    методические и инструктивные материалы </vt:lpstr>
      <vt:lpstr>Организаторы ППЭ</vt:lpstr>
      <vt:lpstr>Формы проведения ГИА</vt:lpstr>
      <vt:lpstr>В организации и проведении ГИА принимают участие:</vt:lpstr>
      <vt:lpstr>Пункт проведения экзамена</vt:lpstr>
      <vt:lpstr>Пункт проведения экзамена</vt:lpstr>
      <vt:lpstr>Аудитории проведения обеспечиваются:</vt:lpstr>
      <vt:lpstr>Штаб ППЭ оборудуется:</vt:lpstr>
      <vt:lpstr>Особые категории участников ЕГЭ</vt:lpstr>
      <vt:lpstr>ППЭ для лиц с ОВЗ, детей-инвалидов и инвалидов  обеспечиваются</vt:lpstr>
      <vt:lpstr>Лица,  привлекаемые к проведению ГИА</vt:lpstr>
      <vt:lpstr>Лица,  имеющие право присутствовать в ППЭ</vt:lpstr>
      <vt:lpstr>Нарушение Порядка</vt:lpstr>
      <vt:lpstr>Нарушение Порядка участниками ГИА</vt:lpstr>
      <vt:lpstr>Средства связи</vt:lpstr>
      <vt:lpstr>Проведение ЕГЭ в ППЭ  с использованием:</vt:lpstr>
      <vt:lpstr>Состав полного комплекта ЭМ, распечатываемого в аудитории</vt:lpstr>
      <vt:lpstr>Искажение результатов ГИА</vt:lpstr>
      <vt:lpstr>Формы ППЭ для оформления</vt:lpstr>
      <vt:lpstr>Теоретические и практические задания</vt:lpstr>
      <vt:lpstr>Теоретическое задание</vt:lpstr>
      <vt:lpstr>Практическое задание</vt:lpstr>
      <vt:lpstr>Практическое задание</vt:lpstr>
    </vt:vector>
  </TitlesOfParts>
  <Company>РИРО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imc2</dc:creator>
  <cp:lastModifiedBy>Учитель</cp:lastModifiedBy>
  <cp:revision>188</cp:revision>
  <dcterms:created xsi:type="dcterms:W3CDTF">2018-02-21T06:56:51Z</dcterms:created>
  <dcterms:modified xsi:type="dcterms:W3CDTF">2018-04-25T06:11:58Z</dcterms:modified>
</cp:coreProperties>
</file>