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1" r:id="rId3"/>
    <p:sldId id="260" r:id="rId4"/>
    <p:sldId id="258" r:id="rId5"/>
    <p:sldId id="268" r:id="rId6"/>
    <p:sldId id="269" r:id="rId7"/>
    <p:sldId id="27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0099"/>
    <a:srgbClr val="FBB7D1"/>
    <a:srgbClr val="FF7C80"/>
    <a:srgbClr val="000000"/>
    <a:srgbClr val="F6CCF1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 snapToGrid="0">
      <p:cViewPr>
        <p:scale>
          <a:sx n="61" d="100"/>
          <a:sy n="61" d="100"/>
        </p:scale>
        <p:origin x="-96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537331-C2E7-4A47-8132-231A72F682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FAA77E-6917-4A33-91A2-5AE7F10E762B}">
      <dgm:prSet phldrT="[Текст]" custT="1"/>
      <dgm:spPr/>
      <dgm:t>
        <a:bodyPr/>
        <a:lstStyle/>
        <a:p>
          <a:endParaRPr lang="ru-RU" sz="28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6996A7E9-B11E-420D-A318-4037A8A35002}" type="sibTrans" cxnId="{81EBB3EA-ACD0-42EC-9358-5FF83D0DE233}">
      <dgm:prSet/>
      <dgm:spPr/>
      <dgm:t>
        <a:bodyPr/>
        <a:lstStyle/>
        <a:p>
          <a:endParaRPr lang="ru-RU"/>
        </a:p>
      </dgm:t>
    </dgm:pt>
    <dgm:pt modelId="{BE5AE266-7978-4366-B8F9-DA1DD5885907}" type="parTrans" cxnId="{81EBB3EA-ACD0-42EC-9358-5FF83D0DE233}">
      <dgm:prSet/>
      <dgm:spPr/>
      <dgm:t>
        <a:bodyPr/>
        <a:lstStyle/>
        <a:p>
          <a:endParaRPr lang="ru-RU"/>
        </a:p>
      </dgm:t>
    </dgm:pt>
    <dgm:pt modelId="{067AAB69-F35C-4D60-8BE0-158776D37AF8}">
      <dgm:prSet phldrT="[Текст]" custT="1"/>
      <dgm:spPr>
        <a:solidFill>
          <a:srgbClr val="FF0000">
            <a:alpha val="12000"/>
          </a:srgbClr>
        </a:solidFill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pPr algn="l"/>
          <a:endParaRPr lang="ru-RU" sz="2800" b="1" dirty="0" smtClean="0">
            <a:solidFill>
              <a:schemeClr val="tx1"/>
            </a:solidFill>
            <a:latin typeface="Georgia" panose="02040502050405020303" pitchFamily="18" charset="0"/>
          </a:endParaRPr>
        </a:p>
        <a:p>
          <a:pPr algn="just"/>
          <a:r>
            <a:rPr lang="ru-RU" sz="2000" b="1" dirty="0" smtClean="0">
              <a:solidFill>
                <a:schemeClr val="tx1"/>
              </a:solidFill>
              <a:latin typeface="Georgia" panose="02040502050405020303" pitchFamily="18" charset="0"/>
            </a:rPr>
            <a:t>– выявление талантливых, творческих классных руководителей, активно внедряющих в свою деятельность современные воспитательные технологии;</a:t>
          </a:r>
        </a:p>
        <a:p>
          <a:pPr algn="just"/>
          <a:r>
            <a:rPr lang="ru-RU" sz="2000" b="1" dirty="0" smtClean="0">
              <a:solidFill>
                <a:schemeClr val="tx1"/>
              </a:solidFill>
              <a:latin typeface="Georgia" panose="02040502050405020303" pitchFamily="18" charset="0"/>
            </a:rPr>
            <a:t>– выявление и обобщение эффективных воспитательных практик деятельности классного руководителя;</a:t>
          </a:r>
        </a:p>
        <a:p>
          <a:pPr algn="just"/>
          <a:r>
            <a:rPr lang="ru-RU" sz="2000" b="1" dirty="0" smtClean="0">
              <a:solidFill>
                <a:schemeClr val="tx1"/>
              </a:solidFill>
              <a:latin typeface="Georgia" panose="02040502050405020303" pitchFamily="18" charset="0"/>
            </a:rPr>
            <a:t>– формирование системы оценки качества работы классного руководителя; </a:t>
          </a:r>
        </a:p>
        <a:p>
          <a:pPr algn="just"/>
          <a:r>
            <a:rPr lang="ru-RU" sz="2000" b="1" dirty="0" smtClean="0">
              <a:solidFill>
                <a:schemeClr val="tx1"/>
              </a:solidFill>
              <a:latin typeface="Georgia" panose="02040502050405020303" pitchFamily="18" charset="0"/>
            </a:rPr>
            <a:t>–  поддержка и поощрение высокопрофессиональных педагогов - классных руководителей;</a:t>
          </a:r>
        </a:p>
        <a:p>
          <a:pPr algn="just"/>
          <a:r>
            <a:rPr lang="ru-RU" sz="2000" b="1" dirty="0" smtClean="0">
              <a:solidFill>
                <a:schemeClr val="tx1"/>
              </a:solidFill>
              <a:latin typeface="Georgia" panose="02040502050405020303" pitchFamily="18" charset="0"/>
            </a:rPr>
            <a:t>– вовлечение родителей в подготовку и проведение мероприятий воспитательного характера; формирование позитивного отношения родителей  учащихся к происходящим в гимназии событиям;</a:t>
          </a:r>
        </a:p>
        <a:p>
          <a:pPr algn="just"/>
          <a:r>
            <a:rPr lang="ru-RU" sz="2000" b="1" dirty="0" smtClean="0">
              <a:solidFill>
                <a:schemeClr val="tx1"/>
              </a:solidFill>
              <a:latin typeface="Georgia" panose="02040502050405020303" pitchFamily="18" charset="0"/>
            </a:rPr>
            <a:t> –    организация обмена опытом.</a:t>
          </a:r>
        </a:p>
        <a:p>
          <a:pPr algn="l"/>
          <a:endParaRPr lang="ru-RU" sz="2800" b="1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1D266AA1-F483-44D0-8354-C7DFB5D20AAD}" type="sibTrans" cxnId="{9C55D265-2A31-48EB-AB90-58C6756F0B45}">
      <dgm:prSet/>
      <dgm:spPr/>
      <dgm:t>
        <a:bodyPr/>
        <a:lstStyle/>
        <a:p>
          <a:endParaRPr lang="ru-RU"/>
        </a:p>
      </dgm:t>
    </dgm:pt>
    <dgm:pt modelId="{FDEC1BA6-559A-4E0A-8037-40B136E0FE16}" type="parTrans" cxnId="{9C55D265-2A31-48EB-AB90-58C6756F0B45}">
      <dgm:prSet/>
      <dgm:spPr/>
      <dgm:t>
        <a:bodyPr/>
        <a:lstStyle/>
        <a:p>
          <a:endParaRPr lang="ru-RU"/>
        </a:p>
      </dgm:t>
    </dgm:pt>
    <dgm:pt modelId="{ECA5C281-2A0E-4133-95DF-9B3F15188FEA}" type="pres">
      <dgm:prSet presAssocID="{53537331-C2E7-4A47-8132-231A72F682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5210B1-261C-4DDE-A7E4-A14659B9E6C4}" type="pres">
      <dgm:prSet presAssocID="{067AAB69-F35C-4D60-8BE0-158776D37AF8}" presName="parentText" presStyleLbl="node1" presStyleIdx="0" presStyleCnt="1" custScaleX="100001" custScaleY="1131980" custLinFactNeighborX="5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34092E-4BDF-44D6-A571-D9372CB6F374}" type="pres">
      <dgm:prSet presAssocID="{067AAB69-F35C-4D60-8BE0-158776D37AF8}" presName="childText" presStyleLbl="revTx" presStyleIdx="0" presStyleCnt="1" custScaleY="256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94A8E0-5F6F-46A1-8A46-630EFA81D731}" type="presOf" srcId="{53537331-C2E7-4A47-8132-231A72F6822F}" destId="{ECA5C281-2A0E-4133-95DF-9B3F15188FEA}" srcOrd="0" destOrd="0" presId="urn:microsoft.com/office/officeart/2005/8/layout/vList2"/>
    <dgm:cxn modelId="{9C55D265-2A31-48EB-AB90-58C6756F0B45}" srcId="{53537331-C2E7-4A47-8132-231A72F6822F}" destId="{067AAB69-F35C-4D60-8BE0-158776D37AF8}" srcOrd="0" destOrd="0" parTransId="{FDEC1BA6-559A-4E0A-8037-40B136E0FE16}" sibTransId="{1D266AA1-F483-44D0-8354-C7DFB5D20AAD}"/>
    <dgm:cxn modelId="{81EBB3EA-ACD0-42EC-9358-5FF83D0DE233}" srcId="{067AAB69-F35C-4D60-8BE0-158776D37AF8}" destId="{71FAA77E-6917-4A33-91A2-5AE7F10E762B}" srcOrd="0" destOrd="0" parTransId="{BE5AE266-7978-4366-B8F9-DA1DD5885907}" sibTransId="{6996A7E9-B11E-420D-A318-4037A8A35002}"/>
    <dgm:cxn modelId="{FE9C00C2-4058-410A-B86C-E2A52EFEAE2B}" type="presOf" srcId="{067AAB69-F35C-4D60-8BE0-158776D37AF8}" destId="{405210B1-261C-4DDE-A7E4-A14659B9E6C4}" srcOrd="0" destOrd="0" presId="urn:microsoft.com/office/officeart/2005/8/layout/vList2"/>
    <dgm:cxn modelId="{CEB4041A-82C5-4931-8317-2F19D6B6CFBB}" type="presOf" srcId="{71FAA77E-6917-4A33-91A2-5AE7F10E762B}" destId="{4C34092E-4BDF-44D6-A571-D9372CB6F374}" srcOrd="0" destOrd="0" presId="urn:microsoft.com/office/officeart/2005/8/layout/vList2"/>
    <dgm:cxn modelId="{6B5A4E2A-2EC5-48C6-9E31-FF761A4A75C5}" type="presParOf" srcId="{ECA5C281-2A0E-4133-95DF-9B3F15188FEA}" destId="{405210B1-261C-4DDE-A7E4-A14659B9E6C4}" srcOrd="0" destOrd="0" presId="urn:microsoft.com/office/officeart/2005/8/layout/vList2"/>
    <dgm:cxn modelId="{110DAC03-D8D0-44A1-921E-CC6038D16CA2}" type="presParOf" srcId="{ECA5C281-2A0E-4133-95DF-9B3F15188FEA}" destId="{4C34092E-4BDF-44D6-A571-D9372CB6F37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B5B7A4-634F-415F-BEC8-D3539776C7E1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2EA736-DCD9-479E-860F-4C32D47C555D}">
      <dgm:prSet phldrT="[Текст]" custT="1"/>
      <dgm:spPr>
        <a:solidFill>
          <a:srgbClr val="FF0000">
            <a:alpha val="12000"/>
          </a:srgb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effectLst/>
              <a:latin typeface="Georgia" panose="02040502050405020303" pitchFamily="18" charset="0"/>
            </a:rPr>
            <a:t>Нормативные документы</a:t>
          </a:r>
          <a:endParaRPr lang="ru-RU" sz="2000" b="1" dirty="0">
            <a:solidFill>
              <a:schemeClr val="tx1"/>
            </a:solidFill>
            <a:effectLst/>
            <a:latin typeface="Georgia" panose="02040502050405020303" pitchFamily="18" charset="0"/>
          </a:endParaRPr>
        </a:p>
      </dgm:t>
    </dgm:pt>
    <dgm:pt modelId="{A5E169D9-15ED-445A-A8FC-459A62781A9C}" type="parTrans" cxnId="{2F267121-7FFE-4E9E-AE49-D91C4E910423}">
      <dgm:prSet/>
      <dgm:spPr/>
      <dgm:t>
        <a:bodyPr/>
        <a:lstStyle/>
        <a:p>
          <a:endParaRPr lang="ru-RU"/>
        </a:p>
      </dgm:t>
    </dgm:pt>
    <dgm:pt modelId="{F3967272-A643-4B59-B46F-A9C293E16A0D}" type="sibTrans" cxnId="{2F267121-7FFE-4E9E-AE49-D91C4E910423}">
      <dgm:prSet/>
      <dgm:spPr/>
      <dgm:t>
        <a:bodyPr/>
        <a:lstStyle/>
        <a:p>
          <a:endParaRPr lang="ru-RU"/>
        </a:p>
      </dgm:t>
    </dgm:pt>
    <dgm:pt modelId="{208717B4-42C2-462E-AA2E-533C641AF7D7}">
      <dgm:prSet phldrT="[Текст]" custT="1"/>
      <dgm:spPr>
        <a:solidFill>
          <a:srgbClr val="FF0000">
            <a:alpha val="12000"/>
          </a:srgb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effectLst/>
              <a:latin typeface="Georgia" panose="02040502050405020303" pitchFamily="18" charset="0"/>
            </a:rPr>
            <a:t>Данные об обучающихся</a:t>
          </a:r>
          <a:endParaRPr lang="ru-RU" sz="2000" b="1" dirty="0">
            <a:solidFill>
              <a:schemeClr val="tx1"/>
            </a:solidFill>
            <a:effectLst/>
            <a:latin typeface="Georgia" panose="02040502050405020303" pitchFamily="18" charset="0"/>
          </a:endParaRPr>
        </a:p>
      </dgm:t>
    </dgm:pt>
    <dgm:pt modelId="{2E73ED52-1231-4C17-97A9-605794A7E27F}" type="parTrans" cxnId="{B1CE92E5-C643-4D91-9A36-37BAF63E880F}">
      <dgm:prSet/>
      <dgm:spPr/>
      <dgm:t>
        <a:bodyPr/>
        <a:lstStyle/>
        <a:p>
          <a:endParaRPr lang="ru-RU"/>
        </a:p>
      </dgm:t>
    </dgm:pt>
    <dgm:pt modelId="{B5ECE7D8-C9CB-401E-8FD3-8764F130A07D}" type="sibTrans" cxnId="{B1CE92E5-C643-4D91-9A36-37BAF63E880F}">
      <dgm:prSet/>
      <dgm:spPr/>
      <dgm:t>
        <a:bodyPr/>
        <a:lstStyle/>
        <a:p>
          <a:endParaRPr lang="ru-RU"/>
        </a:p>
      </dgm:t>
    </dgm:pt>
    <dgm:pt modelId="{252902C2-4B80-456A-BEE4-79178186E7FB}">
      <dgm:prSet phldrT="[Текст]" custT="1"/>
      <dgm:spPr>
        <a:solidFill>
          <a:srgbClr val="FF0000">
            <a:alpha val="12000"/>
          </a:srgb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effectLst/>
              <a:latin typeface="Georgia" panose="02040502050405020303" pitchFamily="18" charset="0"/>
            </a:rPr>
            <a:t>Цели и задачи ВР</a:t>
          </a:r>
          <a:endParaRPr lang="ru-RU" sz="2000" b="1" dirty="0">
            <a:solidFill>
              <a:schemeClr val="tx1"/>
            </a:solidFill>
            <a:effectLst/>
            <a:latin typeface="Georgia" panose="02040502050405020303" pitchFamily="18" charset="0"/>
          </a:endParaRPr>
        </a:p>
      </dgm:t>
    </dgm:pt>
    <dgm:pt modelId="{122EDAAF-0A73-4507-B5ED-A5014A530A5E}" type="parTrans" cxnId="{CB416833-2D16-4378-BD6D-3E2C8FA9E6CD}">
      <dgm:prSet/>
      <dgm:spPr/>
      <dgm:t>
        <a:bodyPr/>
        <a:lstStyle/>
        <a:p>
          <a:endParaRPr lang="ru-RU"/>
        </a:p>
      </dgm:t>
    </dgm:pt>
    <dgm:pt modelId="{D96E1331-5846-41EC-9502-5317E0268C93}" type="sibTrans" cxnId="{CB416833-2D16-4378-BD6D-3E2C8FA9E6CD}">
      <dgm:prSet/>
      <dgm:spPr/>
      <dgm:t>
        <a:bodyPr/>
        <a:lstStyle/>
        <a:p>
          <a:endParaRPr lang="ru-RU"/>
        </a:p>
      </dgm:t>
    </dgm:pt>
    <dgm:pt modelId="{523FDE98-8E1E-4C30-AD7C-10FC46AA47C1}">
      <dgm:prSet custT="1"/>
      <dgm:spPr>
        <a:solidFill>
          <a:srgbClr val="FF0000">
            <a:alpha val="12000"/>
          </a:srgb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effectLst/>
              <a:latin typeface="Georgia" panose="02040502050405020303" pitchFamily="18" charset="0"/>
            </a:rPr>
            <a:t>Аналитические и отчетные материалы</a:t>
          </a:r>
          <a:endParaRPr lang="ru-RU" sz="2000" b="1" dirty="0">
            <a:solidFill>
              <a:schemeClr val="tx1"/>
            </a:solidFill>
            <a:effectLst/>
            <a:latin typeface="Georgia" panose="02040502050405020303" pitchFamily="18" charset="0"/>
          </a:endParaRPr>
        </a:p>
      </dgm:t>
    </dgm:pt>
    <dgm:pt modelId="{62B3B81B-C516-4ACB-897E-9E33A3D7856D}" type="parTrans" cxnId="{54960FE9-0822-4C7A-92A6-965735722499}">
      <dgm:prSet/>
      <dgm:spPr/>
      <dgm:t>
        <a:bodyPr/>
        <a:lstStyle/>
        <a:p>
          <a:endParaRPr lang="ru-RU"/>
        </a:p>
      </dgm:t>
    </dgm:pt>
    <dgm:pt modelId="{EE69A3D2-6FCD-4835-960A-54E5BAABEE6A}" type="sibTrans" cxnId="{54960FE9-0822-4C7A-92A6-965735722499}">
      <dgm:prSet/>
      <dgm:spPr/>
      <dgm:t>
        <a:bodyPr/>
        <a:lstStyle/>
        <a:p>
          <a:endParaRPr lang="ru-RU"/>
        </a:p>
      </dgm:t>
    </dgm:pt>
    <dgm:pt modelId="{0170CB3E-5D7A-4340-8740-6574A4773387}">
      <dgm:prSet custT="1"/>
      <dgm:spPr>
        <a:solidFill>
          <a:srgbClr val="FF0000">
            <a:alpha val="12000"/>
          </a:srgb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2000" b="1" dirty="0" smtClean="0">
              <a:solidFill>
                <a:schemeClr val="tx1"/>
              </a:solidFill>
              <a:effectLst/>
              <a:latin typeface="Georgia" panose="02040502050405020303" pitchFamily="18" charset="0"/>
            </a:rPr>
            <a:t>Приложения</a:t>
          </a:r>
          <a:endParaRPr lang="ru-RU" sz="2000" b="1" dirty="0">
            <a:solidFill>
              <a:schemeClr val="tx1"/>
            </a:solidFill>
            <a:effectLst/>
            <a:latin typeface="Georgia" panose="02040502050405020303" pitchFamily="18" charset="0"/>
          </a:endParaRPr>
        </a:p>
      </dgm:t>
    </dgm:pt>
    <dgm:pt modelId="{6EAAE8F1-0569-4241-9DDE-5F11C49307FF}" type="parTrans" cxnId="{B4F3D4E3-6E1A-4570-9238-3BED76C7CE85}">
      <dgm:prSet/>
      <dgm:spPr/>
      <dgm:t>
        <a:bodyPr/>
        <a:lstStyle/>
        <a:p>
          <a:endParaRPr lang="ru-RU"/>
        </a:p>
      </dgm:t>
    </dgm:pt>
    <dgm:pt modelId="{6DCC356B-2E04-4E51-9663-E5D1C9814ECF}" type="sibTrans" cxnId="{B4F3D4E3-6E1A-4570-9238-3BED76C7CE85}">
      <dgm:prSet/>
      <dgm:spPr/>
      <dgm:t>
        <a:bodyPr/>
        <a:lstStyle/>
        <a:p>
          <a:endParaRPr lang="ru-RU"/>
        </a:p>
      </dgm:t>
    </dgm:pt>
    <dgm:pt modelId="{6E7A8EDB-3EC5-4EE6-BBD5-4AB5136B6660}" type="pres">
      <dgm:prSet presAssocID="{D2B5B7A4-634F-415F-BEC8-D3539776C7E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F9CC7B-7D67-4BEF-8AE3-D9BEF6D0CC3F}" type="pres">
      <dgm:prSet presAssocID="{422EA736-DCD9-479E-860F-4C32D47C555D}" presName="comp" presStyleCnt="0"/>
      <dgm:spPr/>
    </dgm:pt>
    <dgm:pt modelId="{39D2EFCD-B35E-4E8A-B989-4862CC301C27}" type="pres">
      <dgm:prSet presAssocID="{422EA736-DCD9-479E-860F-4C32D47C555D}" presName="rect2" presStyleLbl="node1" presStyleIdx="0" presStyleCnt="5" custScaleX="161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A5FD6-4BF3-4DE8-8B04-B34761DC2FAF}" type="pres">
      <dgm:prSet presAssocID="{422EA736-DCD9-479E-860F-4C32D47C555D}" presName="rect1" presStyleLbl="lnNode1" presStyleIdx="0" presStyleCnt="5" custScaleX="147529" custLinFactX="-16807" custLinFactNeighborX="-100000" custLinFactNeighborY="-1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A0E5B93-CD2D-4E2D-B0B9-93D9D56F56A6}" type="pres">
      <dgm:prSet presAssocID="{F3967272-A643-4B59-B46F-A9C293E16A0D}" presName="sibTrans" presStyleCnt="0"/>
      <dgm:spPr/>
    </dgm:pt>
    <dgm:pt modelId="{B69B3C85-5B87-4806-8B98-99E3A6B3BCEF}" type="pres">
      <dgm:prSet presAssocID="{208717B4-42C2-462E-AA2E-533C641AF7D7}" presName="comp" presStyleCnt="0"/>
      <dgm:spPr/>
    </dgm:pt>
    <dgm:pt modelId="{72F00D82-2468-4002-AA78-66CF75ADA01A}" type="pres">
      <dgm:prSet presAssocID="{208717B4-42C2-462E-AA2E-533C641AF7D7}" presName="rect2" presStyleLbl="node1" presStyleIdx="1" presStyleCnt="5" custScaleX="163656" custLinFactNeighborX="-24369" custLinFactNeighborY="-3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8F1D4-796E-4B99-A006-956DEB8B29C6}" type="pres">
      <dgm:prSet presAssocID="{208717B4-42C2-462E-AA2E-533C641AF7D7}" presName="rect1" presStyleLbl="lnNode1" presStyleIdx="1" presStyleCnt="5" custLinFactNeighborX="19474" custLinFactNeighborY="-457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6A6247F-9D9D-4FFF-8DD2-93DF49F76112}" type="pres">
      <dgm:prSet presAssocID="{B5ECE7D8-C9CB-401E-8FD3-8764F130A07D}" presName="sibTrans" presStyleCnt="0"/>
      <dgm:spPr/>
    </dgm:pt>
    <dgm:pt modelId="{0BF7659C-BB61-4BA7-874F-33D3AEAB5D44}" type="pres">
      <dgm:prSet presAssocID="{252902C2-4B80-456A-BEE4-79178186E7FB}" presName="comp" presStyleCnt="0"/>
      <dgm:spPr/>
    </dgm:pt>
    <dgm:pt modelId="{9EA00CB3-6150-4A36-BD5A-5EB392368617}" type="pres">
      <dgm:prSet presAssocID="{252902C2-4B80-456A-BEE4-79178186E7FB}" presName="rect2" presStyleLbl="node1" presStyleIdx="2" presStyleCnt="5" custScaleX="162633" custLinFactNeighborX="21133" custLinFactNeighborY="-13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CC74CE-C7C0-473A-A7DB-4325533C038F}" type="pres">
      <dgm:prSet presAssocID="{252902C2-4B80-456A-BEE4-79178186E7FB}" presName="rect1" presStyleLbl="lnNode1" presStyleIdx="2" presStyleCnt="5" custScaleX="186021" custScaleY="157000" custLinFactNeighborX="-52777" custLinFactNeighborY="-1306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732A97C-0CF0-4F28-B38B-398255FE5CC1}" type="pres">
      <dgm:prSet presAssocID="{D96E1331-5846-41EC-9502-5317E0268C93}" presName="sibTrans" presStyleCnt="0"/>
      <dgm:spPr/>
    </dgm:pt>
    <dgm:pt modelId="{2345FD92-66B9-408D-9054-BCD477935323}" type="pres">
      <dgm:prSet presAssocID="{523FDE98-8E1E-4C30-AD7C-10FC46AA47C1}" presName="comp" presStyleCnt="0"/>
      <dgm:spPr/>
    </dgm:pt>
    <dgm:pt modelId="{81D972B5-FCEF-45A3-8B9D-B90DB69CEA18}" type="pres">
      <dgm:prSet presAssocID="{523FDE98-8E1E-4C30-AD7C-10FC46AA47C1}" presName="rect2" presStyleLbl="node1" presStyleIdx="3" presStyleCnt="5" custScaleX="167442" custLinFactNeighborX="-23631" custLinFactNeighborY="-19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95A4E-2FDF-4023-B496-BB9E756481EA}" type="pres">
      <dgm:prSet presAssocID="{523FDE98-8E1E-4C30-AD7C-10FC46AA47C1}" presName="rect1" presStyleLbl="lnNode1" presStyleIdx="3" presStyleCnt="5" custScaleX="176882" custLinFactNeighborX="7592" custLinFactNeighborY="-2710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27AECEA-7B8C-44F4-94F8-4BB75D29F0EA}" type="pres">
      <dgm:prSet presAssocID="{EE69A3D2-6FCD-4835-960A-54E5BAABEE6A}" presName="sibTrans" presStyleCnt="0"/>
      <dgm:spPr/>
    </dgm:pt>
    <dgm:pt modelId="{237956CE-1F73-467A-98C0-800ACC26D4C8}" type="pres">
      <dgm:prSet presAssocID="{0170CB3E-5D7A-4340-8740-6574A4773387}" presName="comp" presStyleCnt="0"/>
      <dgm:spPr/>
    </dgm:pt>
    <dgm:pt modelId="{2D4A1758-370D-4183-BD32-8CF048149663}" type="pres">
      <dgm:prSet presAssocID="{0170CB3E-5D7A-4340-8740-6574A4773387}" presName="rect2" presStyleLbl="node1" presStyleIdx="4" presStyleCnt="5" custScaleX="166674" custLinFactNeighborX="-738" custLinFactNeighborY="-27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40ADCD-1B57-42F5-B7EA-1E2F67AF934C}" type="pres">
      <dgm:prSet presAssocID="{0170CB3E-5D7A-4340-8740-6574A4773387}" presName="rect1" presStyleLbl="lnNode1" presStyleIdx="4" presStyleCnt="5" custScaleX="178704" custLinFactNeighborX="-52776" custLinFactNeighborY="-29381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54960FE9-0822-4C7A-92A6-965735722499}" srcId="{D2B5B7A4-634F-415F-BEC8-D3539776C7E1}" destId="{523FDE98-8E1E-4C30-AD7C-10FC46AA47C1}" srcOrd="3" destOrd="0" parTransId="{62B3B81B-C516-4ACB-897E-9E33A3D7856D}" sibTransId="{EE69A3D2-6FCD-4835-960A-54E5BAABEE6A}"/>
    <dgm:cxn modelId="{672CE934-C7ED-4911-94FA-D620DC0893CF}" type="presOf" srcId="{D2B5B7A4-634F-415F-BEC8-D3539776C7E1}" destId="{6E7A8EDB-3EC5-4EE6-BBD5-4AB5136B6660}" srcOrd="0" destOrd="0" presId="urn:microsoft.com/office/officeart/2008/layout/AlternatingPictureBlocks"/>
    <dgm:cxn modelId="{2F267121-7FFE-4E9E-AE49-D91C4E910423}" srcId="{D2B5B7A4-634F-415F-BEC8-D3539776C7E1}" destId="{422EA736-DCD9-479E-860F-4C32D47C555D}" srcOrd="0" destOrd="0" parTransId="{A5E169D9-15ED-445A-A8FC-459A62781A9C}" sibTransId="{F3967272-A643-4B59-B46F-A9C293E16A0D}"/>
    <dgm:cxn modelId="{C012ADE9-D573-4CE3-8E6C-DE76DDACCA5E}" type="presOf" srcId="{422EA736-DCD9-479E-860F-4C32D47C555D}" destId="{39D2EFCD-B35E-4E8A-B989-4862CC301C27}" srcOrd="0" destOrd="0" presId="urn:microsoft.com/office/officeart/2008/layout/AlternatingPictureBlocks"/>
    <dgm:cxn modelId="{2B83AC87-1852-43F4-B118-1984DD8B1A2C}" type="presOf" srcId="{208717B4-42C2-462E-AA2E-533C641AF7D7}" destId="{72F00D82-2468-4002-AA78-66CF75ADA01A}" srcOrd="0" destOrd="0" presId="urn:microsoft.com/office/officeart/2008/layout/AlternatingPictureBlocks"/>
    <dgm:cxn modelId="{C0D1E63A-399C-4356-BC03-C1D892345321}" type="presOf" srcId="{252902C2-4B80-456A-BEE4-79178186E7FB}" destId="{9EA00CB3-6150-4A36-BD5A-5EB392368617}" srcOrd="0" destOrd="0" presId="urn:microsoft.com/office/officeart/2008/layout/AlternatingPictureBlocks"/>
    <dgm:cxn modelId="{53FE4DD2-CD4A-4744-9BA2-458FA5967BF4}" type="presOf" srcId="{523FDE98-8E1E-4C30-AD7C-10FC46AA47C1}" destId="{81D972B5-FCEF-45A3-8B9D-B90DB69CEA18}" srcOrd="0" destOrd="0" presId="urn:microsoft.com/office/officeart/2008/layout/AlternatingPictureBlocks"/>
    <dgm:cxn modelId="{5F982372-D220-4D57-93E2-AC5CD028A993}" type="presOf" srcId="{0170CB3E-5D7A-4340-8740-6574A4773387}" destId="{2D4A1758-370D-4183-BD32-8CF048149663}" srcOrd="0" destOrd="0" presId="urn:microsoft.com/office/officeart/2008/layout/AlternatingPictureBlocks"/>
    <dgm:cxn modelId="{B4F3D4E3-6E1A-4570-9238-3BED76C7CE85}" srcId="{D2B5B7A4-634F-415F-BEC8-D3539776C7E1}" destId="{0170CB3E-5D7A-4340-8740-6574A4773387}" srcOrd="4" destOrd="0" parTransId="{6EAAE8F1-0569-4241-9DDE-5F11C49307FF}" sibTransId="{6DCC356B-2E04-4E51-9663-E5D1C9814ECF}"/>
    <dgm:cxn modelId="{CB416833-2D16-4378-BD6D-3E2C8FA9E6CD}" srcId="{D2B5B7A4-634F-415F-BEC8-D3539776C7E1}" destId="{252902C2-4B80-456A-BEE4-79178186E7FB}" srcOrd="2" destOrd="0" parTransId="{122EDAAF-0A73-4507-B5ED-A5014A530A5E}" sibTransId="{D96E1331-5846-41EC-9502-5317E0268C93}"/>
    <dgm:cxn modelId="{B1CE92E5-C643-4D91-9A36-37BAF63E880F}" srcId="{D2B5B7A4-634F-415F-BEC8-D3539776C7E1}" destId="{208717B4-42C2-462E-AA2E-533C641AF7D7}" srcOrd="1" destOrd="0" parTransId="{2E73ED52-1231-4C17-97A9-605794A7E27F}" sibTransId="{B5ECE7D8-C9CB-401E-8FD3-8764F130A07D}"/>
    <dgm:cxn modelId="{ACFDC74C-511D-4745-818D-A1D1AC9A1107}" type="presParOf" srcId="{6E7A8EDB-3EC5-4EE6-BBD5-4AB5136B6660}" destId="{BAF9CC7B-7D67-4BEF-8AE3-D9BEF6D0CC3F}" srcOrd="0" destOrd="0" presId="urn:microsoft.com/office/officeart/2008/layout/AlternatingPictureBlocks"/>
    <dgm:cxn modelId="{9B6A855C-7726-4508-9077-4E3AAA5F54C4}" type="presParOf" srcId="{BAF9CC7B-7D67-4BEF-8AE3-D9BEF6D0CC3F}" destId="{39D2EFCD-B35E-4E8A-B989-4862CC301C27}" srcOrd="0" destOrd="0" presId="urn:microsoft.com/office/officeart/2008/layout/AlternatingPictureBlocks"/>
    <dgm:cxn modelId="{B66C61E9-E7EC-42A9-96E4-FE1535C245A4}" type="presParOf" srcId="{BAF9CC7B-7D67-4BEF-8AE3-D9BEF6D0CC3F}" destId="{C31A5FD6-4BF3-4DE8-8B04-B34761DC2FAF}" srcOrd="1" destOrd="0" presId="urn:microsoft.com/office/officeart/2008/layout/AlternatingPictureBlocks"/>
    <dgm:cxn modelId="{E2881B41-8392-4BBD-802C-F967417B40D0}" type="presParOf" srcId="{6E7A8EDB-3EC5-4EE6-BBD5-4AB5136B6660}" destId="{6A0E5B93-CD2D-4E2D-B0B9-93D9D56F56A6}" srcOrd="1" destOrd="0" presId="urn:microsoft.com/office/officeart/2008/layout/AlternatingPictureBlocks"/>
    <dgm:cxn modelId="{F49F7794-03D9-4E9C-9244-C8E3B9D52966}" type="presParOf" srcId="{6E7A8EDB-3EC5-4EE6-BBD5-4AB5136B6660}" destId="{B69B3C85-5B87-4806-8B98-99E3A6B3BCEF}" srcOrd="2" destOrd="0" presId="urn:microsoft.com/office/officeart/2008/layout/AlternatingPictureBlocks"/>
    <dgm:cxn modelId="{6CF303C9-140B-4C13-A98A-935175334111}" type="presParOf" srcId="{B69B3C85-5B87-4806-8B98-99E3A6B3BCEF}" destId="{72F00D82-2468-4002-AA78-66CF75ADA01A}" srcOrd="0" destOrd="0" presId="urn:microsoft.com/office/officeart/2008/layout/AlternatingPictureBlocks"/>
    <dgm:cxn modelId="{64B97678-9C6C-4DDF-8C1A-C752BE4E7412}" type="presParOf" srcId="{B69B3C85-5B87-4806-8B98-99E3A6B3BCEF}" destId="{64A8F1D4-796E-4B99-A006-956DEB8B29C6}" srcOrd="1" destOrd="0" presId="urn:microsoft.com/office/officeart/2008/layout/AlternatingPictureBlocks"/>
    <dgm:cxn modelId="{0ED3AD48-DF85-4DF2-9835-A7143C580C7B}" type="presParOf" srcId="{6E7A8EDB-3EC5-4EE6-BBD5-4AB5136B6660}" destId="{E6A6247F-9D9D-4FFF-8DD2-93DF49F76112}" srcOrd="3" destOrd="0" presId="urn:microsoft.com/office/officeart/2008/layout/AlternatingPictureBlocks"/>
    <dgm:cxn modelId="{F1B67E72-84F3-4D0E-9C18-46A53F1A5C84}" type="presParOf" srcId="{6E7A8EDB-3EC5-4EE6-BBD5-4AB5136B6660}" destId="{0BF7659C-BB61-4BA7-874F-33D3AEAB5D44}" srcOrd="4" destOrd="0" presId="urn:microsoft.com/office/officeart/2008/layout/AlternatingPictureBlocks"/>
    <dgm:cxn modelId="{700C26C1-7A16-497B-8262-0C510C0EB7BD}" type="presParOf" srcId="{0BF7659C-BB61-4BA7-874F-33D3AEAB5D44}" destId="{9EA00CB3-6150-4A36-BD5A-5EB392368617}" srcOrd="0" destOrd="0" presId="urn:microsoft.com/office/officeart/2008/layout/AlternatingPictureBlocks"/>
    <dgm:cxn modelId="{5E28294E-AB61-4470-B5BD-48A49C5CCAF3}" type="presParOf" srcId="{0BF7659C-BB61-4BA7-874F-33D3AEAB5D44}" destId="{A6CC74CE-C7C0-473A-A7DB-4325533C038F}" srcOrd="1" destOrd="0" presId="urn:microsoft.com/office/officeart/2008/layout/AlternatingPictureBlocks"/>
    <dgm:cxn modelId="{61A360B0-99FB-4C4E-A5C7-C8B33B935CE1}" type="presParOf" srcId="{6E7A8EDB-3EC5-4EE6-BBD5-4AB5136B6660}" destId="{2732A97C-0CF0-4F28-B38B-398255FE5CC1}" srcOrd="5" destOrd="0" presId="urn:microsoft.com/office/officeart/2008/layout/AlternatingPictureBlocks"/>
    <dgm:cxn modelId="{FDA76085-58B0-4E81-9F52-251438E1B4CF}" type="presParOf" srcId="{6E7A8EDB-3EC5-4EE6-BBD5-4AB5136B6660}" destId="{2345FD92-66B9-408D-9054-BCD477935323}" srcOrd="6" destOrd="0" presId="urn:microsoft.com/office/officeart/2008/layout/AlternatingPictureBlocks"/>
    <dgm:cxn modelId="{E6789639-D9B7-4835-B906-B5DCB1F2BA5A}" type="presParOf" srcId="{2345FD92-66B9-408D-9054-BCD477935323}" destId="{81D972B5-FCEF-45A3-8B9D-B90DB69CEA18}" srcOrd="0" destOrd="0" presId="urn:microsoft.com/office/officeart/2008/layout/AlternatingPictureBlocks"/>
    <dgm:cxn modelId="{96952B15-9AA1-494F-A5A0-F75B06F83DAC}" type="presParOf" srcId="{2345FD92-66B9-408D-9054-BCD477935323}" destId="{70F95A4E-2FDF-4023-B496-BB9E756481EA}" srcOrd="1" destOrd="0" presId="urn:microsoft.com/office/officeart/2008/layout/AlternatingPictureBlocks"/>
    <dgm:cxn modelId="{F29FCA7B-2D4E-40CE-9CC6-2E149CC8B996}" type="presParOf" srcId="{6E7A8EDB-3EC5-4EE6-BBD5-4AB5136B6660}" destId="{A27AECEA-7B8C-44F4-94F8-4BB75D29F0EA}" srcOrd="7" destOrd="0" presId="urn:microsoft.com/office/officeart/2008/layout/AlternatingPictureBlocks"/>
    <dgm:cxn modelId="{614C7085-6AA7-45DF-A743-46B15386FE99}" type="presParOf" srcId="{6E7A8EDB-3EC5-4EE6-BBD5-4AB5136B6660}" destId="{237956CE-1F73-467A-98C0-800ACC26D4C8}" srcOrd="8" destOrd="0" presId="urn:microsoft.com/office/officeart/2008/layout/AlternatingPictureBlocks"/>
    <dgm:cxn modelId="{AF54B319-0467-456F-8975-A64EC38A5E43}" type="presParOf" srcId="{237956CE-1F73-467A-98C0-800ACC26D4C8}" destId="{2D4A1758-370D-4183-BD32-8CF048149663}" srcOrd="0" destOrd="0" presId="urn:microsoft.com/office/officeart/2008/layout/AlternatingPictureBlocks"/>
    <dgm:cxn modelId="{09A2CD51-5312-460F-9438-C75F4ABCDDA2}" type="presParOf" srcId="{237956CE-1F73-467A-98C0-800ACC26D4C8}" destId="{D440ADCD-1B57-42F5-B7EA-1E2F67AF934C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6DC209-BF3D-4A93-A52C-F79A2D96D505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0C4ADD-20A8-4F52-AFD6-FC44ECC97362}">
      <dgm:prSet phldrT="[Текст]" custT="1"/>
      <dgm:spPr>
        <a:solidFill>
          <a:srgbClr val="FF0000">
            <a:alpha val="12000"/>
          </a:srgbClr>
        </a:solidFill>
        <a:ln>
          <a:solidFill>
            <a:schemeClr val="bg1"/>
          </a:solidFill>
        </a:ln>
      </dgm:spPr>
      <dgm:t>
        <a:bodyPr/>
        <a:lstStyle/>
        <a:p>
          <a:pPr algn="ctr"/>
          <a:r>
            <a:rPr lang="ru-RU" sz="2400" b="1" dirty="0" smtClean="0">
              <a:latin typeface="Georgia" panose="02040502050405020303" pitchFamily="18" charset="0"/>
            </a:rPr>
            <a:t>Заявка</a:t>
          </a:r>
          <a:endParaRPr lang="ru-RU" sz="2400" b="1" dirty="0">
            <a:latin typeface="Georgia" panose="02040502050405020303" pitchFamily="18" charset="0"/>
          </a:endParaRPr>
        </a:p>
      </dgm:t>
    </dgm:pt>
    <dgm:pt modelId="{A0A4BFC6-C79E-4F8B-80F0-88FB453E3688}" type="parTrans" cxnId="{784DF506-DBF2-4F5B-AB1A-B07F27BDA1C4}">
      <dgm:prSet/>
      <dgm:spPr/>
      <dgm:t>
        <a:bodyPr/>
        <a:lstStyle/>
        <a:p>
          <a:endParaRPr lang="ru-RU"/>
        </a:p>
      </dgm:t>
    </dgm:pt>
    <dgm:pt modelId="{790E1D99-1D80-48D6-A58E-F72F246E24DA}" type="sibTrans" cxnId="{784DF506-DBF2-4F5B-AB1A-B07F27BDA1C4}">
      <dgm:prSet/>
      <dgm:spPr/>
      <dgm:t>
        <a:bodyPr/>
        <a:lstStyle/>
        <a:p>
          <a:endParaRPr lang="ru-RU"/>
        </a:p>
      </dgm:t>
    </dgm:pt>
    <dgm:pt modelId="{56537871-FC1D-4E68-9DE9-599D0BBE17D5}">
      <dgm:prSet phldrT="[Текст]" custT="1"/>
      <dgm:spPr>
        <a:solidFill>
          <a:srgbClr val="FF0000">
            <a:alpha val="12000"/>
          </a:srgbClr>
        </a:solidFill>
        <a:ln>
          <a:solidFill>
            <a:schemeClr val="bg1"/>
          </a:solidFill>
        </a:ln>
      </dgm:spPr>
      <dgm:t>
        <a:bodyPr/>
        <a:lstStyle/>
        <a:p>
          <a:pPr algn="ctr"/>
          <a:r>
            <a:rPr lang="ru-RU" sz="2400" b="1" dirty="0" smtClean="0">
              <a:latin typeface="Georgia" panose="02040502050405020303" pitchFamily="18" charset="0"/>
            </a:rPr>
            <a:t>Эссе</a:t>
          </a:r>
        </a:p>
        <a:p>
          <a:pPr algn="ctr"/>
          <a:r>
            <a:rPr lang="ru-RU" sz="2400" b="1" dirty="0" smtClean="0">
              <a:latin typeface="Georgia" panose="02040502050405020303" pitchFamily="18" charset="0"/>
            </a:rPr>
            <a:t>«Я – классный руководитель!»</a:t>
          </a:r>
          <a:endParaRPr lang="ru-RU" sz="2400" b="1" dirty="0">
            <a:latin typeface="Georgia" panose="02040502050405020303" pitchFamily="18" charset="0"/>
          </a:endParaRPr>
        </a:p>
      </dgm:t>
    </dgm:pt>
    <dgm:pt modelId="{C0EC5F0C-4940-451E-A02E-37374E7AB9BE}" type="parTrans" cxnId="{2279AF0C-2956-4264-8DC8-88680FD06BA1}">
      <dgm:prSet/>
      <dgm:spPr/>
      <dgm:t>
        <a:bodyPr/>
        <a:lstStyle/>
        <a:p>
          <a:endParaRPr lang="ru-RU"/>
        </a:p>
      </dgm:t>
    </dgm:pt>
    <dgm:pt modelId="{4C816E8B-A2FB-4934-8018-2C30BAD1FB77}" type="sibTrans" cxnId="{2279AF0C-2956-4264-8DC8-88680FD06BA1}">
      <dgm:prSet/>
      <dgm:spPr/>
      <dgm:t>
        <a:bodyPr/>
        <a:lstStyle/>
        <a:p>
          <a:endParaRPr lang="ru-RU"/>
        </a:p>
      </dgm:t>
    </dgm:pt>
    <dgm:pt modelId="{9F924B2C-3CB8-4511-A961-5644700E4B55}">
      <dgm:prSet phldrT="[Текст]" custT="1"/>
      <dgm:spPr>
        <a:solidFill>
          <a:srgbClr val="FF0000">
            <a:alpha val="12000"/>
          </a:srgbClr>
        </a:solidFill>
        <a:ln>
          <a:solidFill>
            <a:schemeClr val="bg1"/>
          </a:solidFill>
        </a:ln>
      </dgm:spPr>
      <dgm:t>
        <a:bodyPr/>
        <a:lstStyle/>
        <a:p>
          <a:pPr algn="ctr">
            <a:spcAft>
              <a:spcPts val="0"/>
            </a:spcAft>
          </a:pPr>
          <a:r>
            <a:rPr lang="ru-RU" sz="2400" b="1" dirty="0" smtClean="0">
              <a:latin typeface="Georgia" panose="02040502050405020303" pitchFamily="18" charset="0"/>
            </a:rPr>
            <a:t>Интернет – ресурс класса/</a:t>
          </a:r>
          <a:r>
            <a:rPr lang="ru-RU" sz="2400" b="1" dirty="0" err="1" smtClean="0">
              <a:latin typeface="Georgia" panose="02040502050405020303" pitchFamily="18" charset="0"/>
            </a:rPr>
            <a:t>кл</a:t>
          </a:r>
          <a:r>
            <a:rPr lang="ru-RU" sz="2400" b="1" dirty="0" smtClean="0">
              <a:latin typeface="Georgia" panose="02040502050405020303" pitchFamily="18" charset="0"/>
            </a:rPr>
            <a:t>. руководителя</a:t>
          </a:r>
          <a:endParaRPr lang="ru-RU" sz="2400" b="1" dirty="0">
            <a:latin typeface="Georgia" panose="02040502050405020303" pitchFamily="18" charset="0"/>
          </a:endParaRPr>
        </a:p>
      </dgm:t>
    </dgm:pt>
    <dgm:pt modelId="{D78D6A82-7084-44DE-B41B-572730DEE90B}" type="parTrans" cxnId="{C63CF17D-49BB-432E-9623-CE0CC11DF892}">
      <dgm:prSet/>
      <dgm:spPr/>
      <dgm:t>
        <a:bodyPr/>
        <a:lstStyle/>
        <a:p>
          <a:endParaRPr lang="ru-RU"/>
        </a:p>
      </dgm:t>
    </dgm:pt>
    <dgm:pt modelId="{9BA4E1B1-E082-4031-9B3C-127C370D5E5A}" type="sibTrans" cxnId="{C63CF17D-49BB-432E-9623-CE0CC11DF892}">
      <dgm:prSet/>
      <dgm:spPr/>
      <dgm:t>
        <a:bodyPr/>
        <a:lstStyle/>
        <a:p>
          <a:endParaRPr lang="ru-RU"/>
        </a:p>
      </dgm:t>
    </dgm:pt>
    <dgm:pt modelId="{F1D80D14-1805-43EA-9EAD-C45A3B02F788}" type="pres">
      <dgm:prSet presAssocID="{976DC209-BF3D-4A93-A52C-F79A2D96D50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EF154D-0E91-4D14-9F4F-27429C286CD5}" type="pres">
      <dgm:prSet presAssocID="{F90C4ADD-20A8-4F52-AFD6-FC44ECC97362}" presName="composite" presStyleCnt="0"/>
      <dgm:spPr/>
    </dgm:pt>
    <dgm:pt modelId="{9B2F3125-8EFB-42A7-A14F-78855A5A6AAE}" type="pres">
      <dgm:prSet presAssocID="{F90C4ADD-20A8-4F52-AFD6-FC44ECC97362}" presName="rect1" presStyleLbl="trAlignAcc1" presStyleIdx="0" presStyleCnt="3" custLinFactNeighborX="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05619-80E6-4B88-96E7-15C2E4C50C31}" type="pres">
      <dgm:prSet presAssocID="{F90C4ADD-20A8-4F52-AFD6-FC44ECC97362}" presName="rect2" presStyleLbl="fgImgPlace1" presStyleIdx="0" presStyleCnt="3" custScaleX="13676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2AF5CCF-68D9-469E-8B59-EEFE008DFB1B}" type="pres">
      <dgm:prSet presAssocID="{790E1D99-1D80-48D6-A58E-F72F246E24DA}" presName="sibTrans" presStyleCnt="0"/>
      <dgm:spPr/>
    </dgm:pt>
    <dgm:pt modelId="{AA5D8F22-3213-4CD9-887F-D1AB8A65EF98}" type="pres">
      <dgm:prSet presAssocID="{56537871-FC1D-4E68-9DE9-599D0BBE17D5}" presName="composite" presStyleCnt="0"/>
      <dgm:spPr/>
    </dgm:pt>
    <dgm:pt modelId="{0C5D9046-6DC3-4B74-9896-5432E7A5246A}" type="pres">
      <dgm:prSet presAssocID="{56537871-FC1D-4E68-9DE9-599D0BBE17D5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901C97-34FD-46ED-B254-B13C065BEAED}" type="pres">
      <dgm:prSet presAssocID="{56537871-FC1D-4E68-9DE9-599D0BBE17D5}" presName="rect2" presStyleLbl="fgImgPlace1" presStyleIdx="1" presStyleCnt="3" custScaleX="144614" custScaleY="12533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3FA1C2-3DAD-44BD-8D34-9B84B24B3E2E}" type="pres">
      <dgm:prSet presAssocID="{4C816E8B-A2FB-4934-8018-2C30BAD1FB77}" presName="sibTrans" presStyleCnt="0"/>
      <dgm:spPr/>
    </dgm:pt>
    <dgm:pt modelId="{B2065553-E7F0-40EC-BEFC-D6DBF445AFA0}" type="pres">
      <dgm:prSet presAssocID="{9F924B2C-3CB8-4511-A961-5644700E4B55}" presName="composite" presStyleCnt="0"/>
      <dgm:spPr/>
    </dgm:pt>
    <dgm:pt modelId="{F3C826AC-1463-404C-A7A0-2026C1C3A844}" type="pres">
      <dgm:prSet presAssocID="{9F924B2C-3CB8-4511-A961-5644700E4B55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C17339-7F40-4D41-A037-AFE44C36377F}" type="pres">
      <dgm:prSet presAssocID="{9F924B2C-3CB8-4511-A961-5644700E4B55}" presName="rect2" presStyleLbl="fgImgPlace1" presStyleIdx="2" presStyleCnt="3" custScaleX="142770" custLinFactNeighborX="-12487" custLinFactNeighborY="-138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2279AF0C-2956-4264-8DC8-88680FD06BA1}" srcId="{976DC209-BF3D-4A93-A52C-F79A2D96D505}" destId="{56537871-FC1D-4E68-9DE9-599D0BBE17D5}" srcOrd="1" destOrd="0" parTransId="{C0EC5F0C-4940-451E-A02E-37374E7AB9BE}" sibTransId="{4C816E8B-A2FB-4934-8018-2C30BAD1FB77}"/>
    <dgm:cxn modelId="{C63CF17D-49BB-432E-9623-CE0CC11DF892}" srcId="{976DC209-BF3D-4A93-A52C-F79A2D96D505}" destId="{9F924B2C-3CB8-4511-A961-5644700E4B55}" srcOrd="2" destOrd="0" parTransId="{D78D6A82-7084-44DE-B41B-572730DEE90B}" sibTransId="{9BA4E1B1-E082-4031-9B3C-127C370D5E5A}"/>
    <dgm:cxn modelId="{784DF506-DBF2-4F5B-AB1A-B07F27BDA1C4}" srcId="{976DC209-BF3D-4A93-A52C-F79A2D96D505}" destId="{F90C4ADD-20A8-4F52-AFD6-FC44ECC97362}" srcOrd="0" destOrd="0" parTransId="{A0A4BFC6-C79E-4F8B-80F0-88FB453E3688}" sibTransId="{790E1D99-1D80-48D6-A58E-F72F246E24DA}"/>
    <dgm:cxn modelId="{8505AC8E-6B19-412C-817F-A57D817A458C}" type="presOf" srcId="{9F924B2C-3CB8-4511-A961-5644700E4B55}" destId="{F3C826AC-1463-404C-A7A0-2026C1C3A844}" srcOrd="0" destOrd="0" presId="urn:microsoft.com/office/officeart/2008/layout/PictureStrips"/>
    <dgm:cxn modelId="{9BD1B0BF-0A55-49C8-9A5E-CC5CDE6EC625}" type="presOf" srcId="{F90C4ADD-20A8-4F52-AFD6-FC44ECC97362}" destId="{9B2F3125-8EFB-42A7-A14F-78855A5A6AAE}" srcOrd="0" destOrd="0" presId="urn:microsoft.com/office/officeart/2008/layout/PictureStrips"/>
    <dgm:cxn modelId="{E977AA4A-29B0-4894-8086-1B1D4CA00538}" type="presOf" srcId="{56537871-FC1D-4E68-9DE9-599D0BBE17D5}" destId="{0C5D9046-6DC3-4B74-9896-5432E7A5246A}" srcOrd="0" destOrd="0" presId="urn:microsoft.com/office/officeart/2008/layout/PictureStrips"/>
    <dgm:cxn modelId="{9CDC4998-BDF7-49AE-919D-31D51B9DA2CB}" type="presOf" srcId="{976DC209-BF3D-4A93-A52C-F79A2D96D505}" destId="{F1D80D14-1805-43EA-9EAD-C45A3B02F788}" srcOrd="0" destOrd="0" presId="urn:microsoft.com/office/officeart/2008/layout/PictureStrips"/>
    <dgm:cxn modelId="{AA08B05B-E8D9-4EDC-8901-9CA9A918516F}" type="presParOf" srcId="{F1D80D14-1805-43EA-9EAD-C45A3B02F788}" destId="{2FEF154D-0E91-4D14-9F4F-27429C286CD5}" srcOrd="0" destOrd="0" presId="urn:microsoft.com/office/officeart/2008/layout/PictureStrips"/>
    <dgm:cxn modelId="{31108DDF-51ED-407A-8B72-BAE8AA0D1DF3}" type="presParOf" srcId="{2FEF154D-0E91-4D14-9F4F-27429C286CD5}" destId="{9B2F3125-8EFB-42A7-A14F-78855A5A6AAE}" srcOrd="0" destOrd="0" presId="urn:microsoft.com/office/officeart/2008/layout/PictureStrips"/>
    <dgm:cxn modelId="{056830DC-1CA6-4FBA-8C88-70A62BA4F656}" type="presParOf" srcId="{2FEF154D-0E91-4D14-9F4F-27429C286CD5}" destId="{5DF05619-80E6-4B88-96E7-15C2E4C50C31}" srcOrd="1" destOrd="0" presId="urn:microsoft.com/office/officeart/2008/layout/PictureStrips"/>
    <dgm:cxn modelId="{C88AD50F-6F52-4A16-8782-DC382366841E}" type="presParOf" srcId="{F1D80D14-1805-43EA-9EAD-C45A3B02F788}" destId="{42AF5CCF-68D9-469E-8B59-EEFE008DFB1B}" srcOrd="1" destOrd="0" presId="urn:microsoft.com/office/officeart/2008/layout/PictureStrips"/>
    <dgm:cxn modelId="{DD551153-3FDE-4116-A8EC-78C93B50119B}" type="presParOf" srcId="{F1D80D14-1805-43EA-9EAD-C45A3B02F788}" destId="{AA5D8F22-3213-4CD9-887F-D1AB8A65EF98}" srcOrd="2" destOrd="0" presId="urn:microsoft.com/office/officeart/2008/layout/PictureStrips"/>
    <dgm:cxn modelId="{C6BB3A66-0032-4F68-ADCE-25E4F46F2F90}" type="presParOf" srcId="{AA5D8F22-3213-4CD9-887F-D1AB8A65EF98}" destId="{0C5D9046-6DC3-4B74-9896-5432E7A5246A}" srcOrd="0" destOrd="0" presId="urn:microsoft.com/office/officeart/2008/layout/PictureStrips"/>
    <dgm:cxn modelId="{B446A000-283D-4841-9786-BC214742173C}" type="presParOf" srcId="{AA5D8F22-3213-4CD9-887F-D1AB8A65EF98}" destId="{EA901C97-34FD-46ED-B254-B13C065BEAED}" srcOrd="1" destOrd="0" presId="urn:microsoft.com/office/officeart/2008/layout/PictureStrips"/>
    <dgm:cxn modelId="{82BA2773-685F-4FBA-80F4-0161934C74B6}" type="presParOf" srcId="{F1D80D14-1805-43EA-9EAD-C45A3B02F788}" destId="{003FA1C2-3DAD-44BD-8D34-9B84B24B3E2E}" srcOrd="3" destOrd="0" presId="urn:microsoft.com/office/officeart/2008/layout/PictureStrips"/>
    <dgm:cxn modelId="{1E79B9AF-4BDC-44AC-B3FE-CBBD7562EEB1}" type="presParOf" srcId="{F1D80D14-1805-43EA-9EAD-C45A3B02F788}" destId="{B2065553-E7F0-40EC-BEFC-D6DBF445AFA0}" srcOrd="4" destOrd="0" presId="urn:microsoft.com/office/officeart/2008/layout/PictureStrips"/>
    <dgm:cxn modelId="{B875EF35-41B7-43A9-8DC4-E76350D52338}" type="presParOf" srcId="{B2065553-E7F0-40EC-BEFC-D6DBF445AFA0}" destId="{F3C826AC-1463-404C-A7A0-2026C1C3A844}" srcOrd="0" destOrd="0" presId="urn:microsoft.com/office/officeart/2008/layout/PictureStrips"/>
    <dgm:cxn modelId="{9C5CC910-173C-4A44-AD8D-395898625DE5}" type="presParOf" srcId="{B2065553-E7F0-40EC-BEFC-D6DBF445AFA0}" destId="{2AC17339-7F40-4D41-A037-AFE44C36377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5D8BBB-B1C5-4D75-95C7-CEBFE40DFF60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A22B2B8B-0599-488F-8212-44AD1F1AFCC5}">
      <dgm:prSet phldrT="[Текст]" custT="1"/>
      <dgm:spPr>
        <a:solidFill>
          <a:srgbClr val="FF0000">
            <a:alpha val="12000"/>
          </a:srgbClr>
        </a:solidFill>
        <a:ln w="38100">
          <a:solidFill>
            <a:srgbClr val="CC0000"/>
          </a:solidFill>
        </a:ln>
      </dgm:spPr>
      <dgm:t>
        <a:bodyPr anchor="ctr"/>
        <a:lstStyle/>
        <a:p>
          <a:r>
            <a:rPr lang="ru-RU" sz="2000" b="1" baseline="0" dirty="0" smtClean="0">
              <a:solidFill>
                <a:schemeClr val="tx1"/>
              </a:solidFill>
              <a:latin typeface="Georgia" panose="02040502050405020303" pitchFamily="18" charset="0"/>
            </a:rPr>
            <a:t>Представление классного руководителя (класс)</a:t>
          </a:r>
          <a:endParaRPr lang="ru-RU" sz="2000" b="1" baseline="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0E5820C6-A721-4719-ADD6-CB13F128FBE3}" type="parTrans" cxnId="{A4C89D6D-E811-491D-B9C1-0C490D0B62E2}">
      <dgm:prSet/>
      <dgm:spPr/>
      <dgm:t>
        <a:bodyPr/>
        <a:lstStyle/>
        <a:p>
          <a:endParaRPr lang="ru-RU"/>
        </a:p>
      </dgm:t>
    </dgm:pt>
    <dgm:pt modelId="{E8528565-12C6-4F2E-93A8-5BBCA430D86C}" type="sibTrans" cxnId="{A4C89D6D-E811-491D-B9C1-0C490D0B62E2}">
      <dgm:prSet/>
      <dgm:spPr/>
      <dgm:t>
        <a:bodyPr/>
        <a:lstStyle/>
        <a:p>
          <a:endParaRPr lang="ru-RU"/>
        </a:p>
      </dgm:t>
    </dgm:pt>
    <dgm:pt modelId="{C8326AE0-573C-43BC-A193-B1FAEA27DED1}">
      <dgm:prSet phldrT="[Текст]" custT="1"/>
      <dgm:spPr>
        <a:solidFill>
          <a:srgbClr val="FF0000">
            <a:alpha val="12000"/>
          </a:srgbClr>
        </a:solidFill>
        <a:ln w="38100">
          <a:solidFill>
            <a:srgbClr val="CC0000"/>
          </a:solidFill>
        </a:ln>
      </dgm:spPr>
      <dgm:t>
        <a:bodyPr anchor="ctr"/>
        <a:lstStyle/>
        <a:p>
          <a:r>
            <a:rPr lang="ru-RU" sz="2000" b="1" dirty="0" smtClean="0">
              <a:solidFill>
                <a:schemeClr val="tx1"/>
              </a:solidFill>
              <a:latin typeface="Georgia" panose="02040502050405020303" pitchFamily="18" charset="0"/>
            </a:rPr>
            <a:t>Открытый микрофон</a:t>
          </a:r>
        </a:p>
        <a:p>
          <a:r>
            <a:rPr lang="ru-RU" sz="2000" b="1" dirty="0" smtClean="0">
              <a:solidFill>
                <a:schemeClr val="tx1"/>
              </a:solidFill>
              <a:latin typeface="Georgia" panose="02040502050405020303" pitchFamily="18" charset="0"/>
            </a:rPr>
            <a:t>(вопросы задают учителя, дети и родители)</a:t>
          </a:r>
          <a:endParaRPr lang="ru-RU" sz="2000" b="1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0095EEFE-4914-4DAA-A42D-78F14FA8EE16}" type="parTrans" cxnId="{3D1A62B7-9CD7-4E3B-88CE-4BD9F06C4573}">
      <dgm:prSet/>
      <dgm:spPr/>
      <dgm:t>
        <a:bodyPr/>
        <a:lstStyle/>
        <a:p>
          <a:endParaRPr lang="ru-RU"/>
        </a:p>
      </dgm:t>
    </dgm:pt>
    <dgm:pt modelId="{3C141102-2DD6-43B4-AEE6-A73E1002209E}" type="sibTrans" cxnId="{3D1A62B7-9CD7-4E3B-88CE-4BD9F06C4573}">
      <dgm:prSet/>
      <dgm:spPr/>
      <dgm:t>
        <a:bodyPr/>
        <a:lstStyle/>
        <a:p>
          <a:endParaRPr lang="ru-RU"/>
        </a:p>
      </dgm:t>
    </dgm:pt>
    <dgm:pt modelId="{9BC511E6-3F65-45C3-84B2-6156106CC26C}">
      <dgm:prSet phldrT="[Текст]" custT="1"/>
      <dgm:spPr>
        <a:solidFill>
          <a:srgbClr val="FF0000">
            <a:alpha val="12000"/>
          </a:srgbClr>
        </a:solidFill>
        <a:ln w="38100">
          <a:solidFill>
            <a:srgbClr val="CC0000"/>
          </a:solidFill>
        </a:ln>
      </dgm:spPr>
      <dgm:t>
        <a:bodyPr anchor="ctr"/>
        <a:lstStyle/>
        <a:p>
          <a:r>
            <a:rPr lang="ru-RU" sz="2000" b="1" u="none" dirty="0" smtClean="0">
              <a:solidFill>
                <a:schemeClr val="tx1"/>
              </a:solidFill>
              <a:latin typeface="Georgia" panose="02040502050405020303" pitchFamily="18" charset="0"/>
            </a:rPr>
            <a:t>Круглый стол «Традиции и новаторство»</a:t>
          </a:r>
          <a:endParaRPr lang="ru-RU" sz="2000" b="1" u="none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470D1062-266A-42E7-A05B-E19D43488C90}" type="parTrans" cxnId="{EABE13C1-9FFA-4A9A-ACE9-59B2E2826913}">
      <dgm:prSet/>
      <dgm:spPr/>
      <dgm:t>
        <a:bodyPr/>
        <a:lstStyle/>
        <a:p>
          <a:endParaRPr lang="ru-RU"/>
        </a:p>
      </dgm:t>
    </dgm:pt>
    <dgm:pt modelId="{585B6B81-0E91-4B71-9BDD-390BFAB4C891}" type="sibTrans" cxnId="{EABE13C1-9FFA-4A9A-ACE9-59B2E2826913}">
      <dgm:prSet/>
      <dgm:spPr/>
      <dgm:t>
        <a:bodyPr/>
        <a:lstStyle/>
        <a:p>
          <a:endParaRPr lang="ru-RU"/>
        </a:p>
      </dgm:t>
    </dgm:pt>
    <dgm:pt modelId="{B517E195-9C9A-4DE7-941D-1A76C587F9E9}" type="pres">
      <dgm:prSet presAssocID="{AE5D8BBB-B1C5-4D75-95C7-CEBFE40DFF60}" presName="Name0" presStyleCnt="0">
        <dgm:presLayoutVars>
          <dgm:dir/>
          <dgm:resizeHandles val="exact"/>
        </dgm:presLayoutVars>
      </dgm:prSet>
      <dgm:spPr/>
    </dgm:pt>
    <dgm:pt modelId="{78477A6E-A78B-4393-8007-AFA39973BF64}" type="pres">
      <dgm:prSet presAssocID="{AE5D8BBB-B1C5-4D75-95C7-CEBFE40DFF60}" presName="bkgdShp" presStyleLbl="alignAccFollowNode1" presStyleIdx="0" presStyleCnt="1" custScaleY="106819"/>
      <dgm:spPr>
        <a:solidFill>
          <a:srgbClr val="FF0000">
            <a:alpha val="12000"/>
          </a:srgbClr>
        </a:solidFill>
        <a:ln w="38100">
          <a:noFill/>
        </a:ln>
      </dgm:spPr>
    </dgm:pt>
    <dgm:pt modelId="{1113791E-F503-446C-A1C8-2C00B5D60EC3}" type="pres">
      <dgm:prSet presAssocID="{AE5D8BBB-B1C5-4D75-95C7-CEBFE40DFF60}" presName="linComp" presStyleCnt="0"/>
      <dgm:spPr/>
    </dgm:pt>
    <dgm:pt modelId="{BADF5E9F-538B-436A-B0A7-1452065B0402}" type="pres">
      <dgm:prSet presAssocID="{A22B2B8B-0599-488F-8212-44AD1F1AFCC5}" presName="compNode" presStyleCnt="0"/>
      <dgm:spPr/>
    </dgm:pt>
    <dgm:pt modelId="{5FE48220-0FA5-49A8-9A5C-8CC0E033DCEA}" type="pres">
      <dgm:prSet presAssocID="{A22B2B8B-0599-488F-8212-44AD1F1AFCC5}" presName="node" presStyleLbl="node1" presStyleIdx="0" presStyleCnt="3" custScaleX="122480" custScaleY="57102" custLinFactNeighborX="433" custLinFactNeighborY="-289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0ADCB2-F538-48E2-9F25-27393ADB9F97}" type="pres">
      <dgm:prSet presAssocID="{A22B2B8B-0599-488F-8212-44AD1F1AFCC5}" presName="invisiNode" presStyleLbl="node1" presStyleIdx="0" presStyleCnt="3"/>
      <dgm:spPr/>
    </dgm:pt>
    <dgm:pt modelId="{0B08F4C9-0555-41FA-B93B-CD58EFE43D1B}" type="pres">
      <dgm:prSet presAssocID="{A22B2B8B-0599-488F-8212-44AD1F1AFCC5}" presName="imagNode" presStyleLbl="fgImgPlace1" presStyleIdx="0" presStyleCnt="3" custScaleX="130094" custScaleY="135796" custLinFactNeighborX="1214" custLinFactNeighborY="-1132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effectLst>
          <a:glow rad="101600">
            <a:srgbClr val="FF7C80">
              <a:alpha val="60000"/>
            </a:srgbClr>
          </a:glow>
        </a:effectLst>
      </dgm:spPr>
      <dgm:t>
        <a:bodyPr/>
        <a:lstStyle/>
        <a:p>
          <a:endParaRPr lang="ru-RU"/>
        </a:p>
      </dgm:t>
    </dgm:pt>
    <dgm:pt modelId="{1A264957-4A3A-4E6F-AD32-40FD43444714}" type="pres">
      <dgm:prSet presAssocID="{E8528565-12C6-4F2E-93A8-5BBCA430D86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B5AD014-82E3-4DFD-ACDE-AEED469010CF}" type="pres">
      <dgm:prSet presAssocID="{C8326AE0-573C-43BC-A193-B1FAEA27DED1}" presName="compNode" presStyleCnt="0"/>
      <dgm:spPr/>
    </dgm:pt>
    <dgm:pt modelId="{57264B16-6634-48F1-B6AA-9D1132F2CB19}" type="pres">
      <dgm:prSet presAssocID="{C8326AE0-573C-43BC-A193-B1FAEA27DED1}" presName="node" presStyleLbl="node1" presStyleIdx="1" presStyleCnt="3" custScaleX="205258" custScaleY="57555" custLinFactNeighborX="383" custLinFactNeighborY="-29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BA76D-D4E8-4AF3-990D-E6F62AADBE27}" type="pres">
      <dgm:prSet presAssocID="{C8326AE0-573C-43BC-A193-B1FAEA27DED1}" presName="invisiNode" presStyleLbl="node1" presStyleIdx="1" presStyleCnt="3"/>
      <dgm:spPr/>
    </dgm:pt>
    <dgm:pt modelId="{A59C915A-C5F4-463A-AD28-B8F254C03A51}" type="pres">
      <dgm:prSet presAssocID="{C8326AE0-573C-43BC-A193-B1FAEA27DED1}" presName="imagNode" presStyleLbl="fgImgPlace1" presStyleIdx="1" presStyleCnt="3" custScaleX="192018" custScaleY="130805" custLinFactNeighborX="529" custLinFactNeighborY="-11320"/>
      <dgm:spPr>
        <a:blipFill rotWithShape="1">
          <a:blip xmlns:r="http://schemas.openxmlformats.org/officeDocument/2006/relationships" r:embed="rId2"/>
          <a:stretch>
            <a:fillRect/>
          </a:stretch>
        </a:blipFill>
        <a:effectLst>
          <a:glow rad="101600">
            <a:srgbClr val="FF7C80">
              <a:alpha val="60000"/>
            </a:srgbClr>
          </a:glow>
        </a:effectLst>
      </dgm:spPr>
      <dgm:t>
        <a:bodyPr/>
        <a:lstStyle/>
        <a:p>
          <a:endParaRPr lang="ru-RU"/>
        </a:p>
      </dgm:t>
    </dgm:pt>
    <dgm:pt modelId="{31B64E2D-C375-443D-8705-4040D6C86A20}" type="pres">
      <dgm:prSet presAssocID="{3C141102-2DD6-43B4-AEE6-A73E1002209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E5DF2BC-8C3E-4D2A-8BB4-8B87C55A1EFE}" type="pres">
      <dgm:prSet presAssocID="{9BC511E6-3F65-45C3-84B2-6156106CC26C}" presName="compNode" presStyleCnt="0"/>
      <dgm:spPr/>
    </dgm:pt>
    <dgm:pt modelId="{39B57C1E-9115-412D-86BF-F690AAFD0086}" type="pres">
      <dgm:prSet presAssocID="{9BC511E6-3F65-45C3-84B2-6156106CC26C}" presName="node" presStyleLbl="node1" presStyleIdx="2" presStyleCnt="3" custScaleX="115913" custScaleY="57955" custLinFactNeighborX="-392" custLinFactNeighborY="-28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0E60E-E793-4123-918C-4C1147FE36E2}" type="pres">
      <dgm:prSet presAssocID="{9BC511E6-3F65-45C3-84B2-6156106CC26C}" presName="invisiNode" presStyleLbl="node1" presStyleIdx="2" presStyleCnt="3"/>
      <dgm:spPr/>
    </dgm:pt>
    <dgm:pt modelId="{523E48ED-7319-4164-8E6B-F938AB4501A9}" type="pres">
      <dgm:prSet presAssocID="{9BC511E6-3F65-45C3-84B2-6156106CC26C}" presName="imagNode" presStyleLbl="fgImgPlace1" presStyleIdx="2" presStyleCnt="3" custScaleX="121908" custScaleY="129426" custLinFactNeighborX="-55" custLinFactNeighborY="-10612"/>
      <dgm:spPr>
        <a:blipFill rotWithShape="1">
          <a:blip xmlns:r="http://schemas.openxmlformats.org/officeDocument/2006/relationships" r:embed="rId3"/>
          <a:stretch>
            <a:fillRect/>
          </a:stretch>
        </a:blipFill>
        <a:effectLst>
          <a:glow rad="101600">
            <a:srgbClr val="FF7C80">
              <a:alpha val="60000"/>
            </a:srgbClr>
          </a:glow>
        </a:effectLst>
      </dgm:spPr>
      <dgm:t>
        <a:bodyPr/>
        <a:lstStyle/>
        <a:p>
          <a:endParaRPr lang="ru-RU"/>
        </a:p>
      </dgm:t>
    </dgm:pt>
  </dgm:ptLst>
  <dgm:cxnLst>
    <dgm:cxn modelId="{720912BA-008E-4B39-AEFC-C1F9787A868D}" type="presOf" srcId="{3C141102-2DD6-43B4-AEE6-A73E1002209E}" destId="{31B64E2D-C375-443D-8705-4040D6C86A20}" srcOrd="0" destOrd="0" presId="urn:microsoft.com/office/officeart/2005/8/layout/pList2"/>
    <dgm:cxn modelId="{145B66DD-3E5F-40E4-849E-DC9FD94367E8}" type="presOf" srcId="{E8528565-12C6-4F2E-93A8-5BBCA430D86C}" destId="{1A264957-4A3A-4E6F-AD32-40FD43444714}" srcOrd="0" destOrd="0" presId="urn:microsoft.com/office/officeart/2005/8/layout/pList2"/>
    <dgm:cxn modelId="{5061DA07-3BAD-418B-811F-0B71BFDE7AD0}" type="presOf" srcId="{AE5D8BBB-B1C5-4D75-95C7-CEBFE40DFF60}" destId="{B517E195-9C9A-4DE7-941D-1A76C587F9E9}" srcOrd="0" destOrd="0" presId="urn:microsoft.com/office/officeart/2005/8/layout/pList2"/>
    <dgm:cxn modelId="{A4C89D6D-E811-491D-B9C1-0C490D0B62E2}" srcId="{AE5D8BBB-B1C5-4D75-95C7-CEBFE40DFF60}" destId="{A22B2B8B-0599-488F-8212-44AD1F1AFCC5}" srcOrd="0" destOrd="0" parTransId="{0E5820C6-A721-4719-ADD6-CB13F128FBE3}" sibTransId="{E8528565-12C6-4F2E-93A8-5BBCA430D86C}"/>
    <dgm:cxn modelId="{C1C6A20F-E0C9-42BC-96F9-7B7A1855918A}" type="presOf" srcId="{C8326AE0-573C-43BC-A193-B1FAEA27DED1}" destId="{57264B16-6634-48F1-B6AA-9D1132F2CB19}" srcOrd="0" destOrd="0" presId="urn:microsoft.com/office/officeart/2005/8/layout/pList2"/>
    <dgm:cxn modelId="{EABE13C1-9FFA-4A9A-ACE9-59B2E2826913}" srcId="{AE5D8BBB-B1C5-4D75-95C7-CEBFE40DFF60}" destId="{9BC511E6-3F65-45C3-84B2-6156106CC26C}" srcOrd="2" destOrd="0" parTransId="{470D1062-266A-42E7-A05B-E19D43488C90}" sibTransId="{585B6B81-0E91-4B71-9BDD-390BFAB4C891}"/>
    <dgm:cxn modelId="{3D1A62B7-9CD7-4E3B-88CE-4BD9F06C4573}" srcId="{AE5D8BBB-B1C5-4D75-95C7-CEBFE40DFF60}" destId="{C8326AE0-573C-43BC-A193-B1FAEA27DED1}" srcOrd="1" destOrd="0" parTransId="{0095EEFE-4914-4DAA-A42D-78F14FA8EE16}" sibTransId="{3C141102-2DD6-43B4-AEE6-A73E1002209E}"/>
    <dgm:cxn modelId="{7AABBDEE-D08A-4105-980F-D3B5BB43A584}" type="presOf" srcId="{A22B2B8B-0599-488F-8212-44AD1F1AFCC5}" destId="{5FE48220-0FA5-49A8-9A5C-8CC0E033DCEA}" srcOrd="0" destOrd="0" presId="urn:microsoft.com/office/officeart/2005/8/layout/pList2"/>
    <dgm:cxn modelId="{422BD7E2-9745-4637-B744-2753E91FD32A}" type="presOf" srcId="{9BC511E6-3F65-45C3-84B2-6156106CC26C}" destId="{39B57C1E-9115-412D-86BF-F690AAFD0086}" srcOrd="0" destOrd="0" presId="urn:microsoft.com/office/officeart/2005/8/layout/pList2"/>
    <dgm:cxn modelId="{C6E46599-3D79-47B5-B656-FC95BD9520B1}" type="presParOf" srcId="{B517E195-9C9A-4DE7-941D-1A76C587F9E9}" destId="{78477A6E-A78B-4393-8007-AFA39973BF64}" srcOrd="0" destOrd="0" presId="urn:microsoft.com/office/officeart/2005/8/layout/pList2"/>
    <dgm:cxn modelId="{0D2E73FA-99C1-42C9-8E80-83E9E54C5C14}" type="presParOf" srcId="{B517E195-9C9A-4DE7-941D-1A76C587F9E9}" destId="{1113791E-F503-446C-A1C8-2C00B5D60EC3}" srcOrd="1" destOrd="0" presId="urn:microsoft.com/office/officeart/2005/8/layout/pList2"/>
    <dgm:cxn modelId="{AEC8239F-73EC-426A-99D2-209718DE76C6}" type="presParOf" srcId="{1113791E-F503-446C-A1C8-2C00B5D60EC3}" destId="{BADF5E9F-538B-436A-B0A7-1452065B0402}" srcOrd="0" destOrd="0" presId="urn:microsoft.com/office/officeart/2005/8/layout/pList2"/>
    <dgm:cxn modelId="{BC9F4594-379E-47DA-AD88-EA234A9B1FCC}" type="presParOf" srcId="{BADF5E9F-538B-436A-B0A7-1452065B0402}" destId="{5FE48220-0FA5-49A8-9A5C-8CC0E033DCEA}" srcOrd="0" destOrd="0" presId="urn:microsoft.com/office/officeart/2005/8/layout/pList2"/>
    <dgm:cxn modelId="{9BCE17BE-F535-42E3-A11E-116F3E51FF04}" type="presParOf" srcId="{BADF5E9F-538B-436A-B0A7-1452065B0402}" destId="{440ADCB2-F538-48E2-9F25-27393ADB9F97}" srcOrd="1" destOrd="0" presId="urn:microsoft.com/office/officeart/2005/8/layout/pList2"/>
    <dgm:cxn modelId="{32F53611-470B-4661-B90A-0FC12EF2F23A}" type="presParOf" srcId="{BADF5E9F-538B-436A-B0A7-1452065B0402}" destId="{0B08F4C9-0555-41FA-B93B-CD58EFE43D1B}" srcOrd="2" destOrd="0" presId="urn:microsoft.com/office/officeart/2005/8/layout/pList2"/>
    <dgm:cxn modelId="{CB280B49-EA7E-4956-9924-47841C3E70E2}" type="presParOf" srcId="{1113791E-F503-446C-A1C8-2C00B5D60EC3}" destId="{1A264957-4A3A-4E6F-AD32-40FD43444714}" srcOrd="1" destOrd="0" presId="urn:microsoft.com/office/officeart/2005/8/layout/pList2"/>
    <dgm:cxn modelId="{916DF01B-7F32-4CCC-9406-FAA024766A62}" type="presParOf" srcId="{1113791E-F503-446C-A1C8-2C00B5D60EC3}" destId="{9B5AD014-82E3-4DFD-ACDE-AEED469010CF}" srcOrd="2" destOrd="0" presId="urn:microsoft.com/office/officeart/2005/8/layout/pList2"/>
    <dgm:cxn modelId="{DB39B3A3-51DF-4989-9824-865127FB8237}" type="presParOf" srcId="{9B5AD014-82E3-4DFD-ACDE-AEED469010CF}" destId="{57264B16-6634-48F1-B6AA-9D1132F2CB19}" srcOrd="0" destOrd="0" presId="urn:microsoft.com/office/officeart/2005/8/layout/pList2"/>
    <dgm:cxn modelId="{D09A41AD-5C64-45D7-9AA7-D76B566285D3}" type="presParOf" srcId="{9B5AD014-82E3-4DFD-ACDE-AEED469010CF}" destId="{473BA76D-D4E8-4AF3-990D-E6F62AADBE27}" srcOrd="1" destOrd="0" presId="urn:microsoft.com/office/officeart/2005/8/layout/pList2"/>
    <dgm:cxn modelId="{E2460EDD-E8D5-4313-8002-7DA63AB524F8}" type="presParOf" srcId="{9B5AD014-82E3-4DFD-ACDE-AEED469010CF}" destId="{A59C915A-C5F4-463A-AD28-B8F254C03A51}" srcOrd="2" destOrd="0" presId="urn:microsoft.com/office/officeart/2005/8/layout/pList2"/>
    <dgm:cxn modelId="{91B0E7C3-6285-403B-8399-FFFCAB2AB94C}" type="presParOf" srcId="{1113791E-F503-446C-A1C8-2C00B5D60EC3}" destId="{31B64E2D-C375-443D-8705-4040D6C86A20}" srcOrd="3" destOrd="0" presId="urn:microsoft.com/office/officeart/2005/8/layout/pList2"/>
    <dgm:cxn modelId="{C4B7158C-B117-4B8E-AE36-707FD310AE0B}" type="presParOf" srcId="{1113791E-F503-446C-A1C8-2C00B5D60EC3}" destId="{0E5DF2BC-8C3E-4D2A-8BB4-8B87C55A1EFE}" srcOrd="4" destOrd="0" presId="urn:microsoft.com/office/officeart/2005/8/layout/pList2"/>
    <dgm:cxn modelId="{3A9D63A9-AFD7-446F-9554-5010A8877669}" type="presParOf" srcId="{0E5DF2BC-8C3E-4D2A-8BB4-8B87C55A1EFE}" destId="{39B57C1E-9115-412D-86BF-F690AAFD0086}" srcOrd="0" destOrd="0" presId="urn:microsoft.com/office/officeart/2005/8/layout/pList2"/>
    <dgm:cxn modelId="{47F77EBB-05E0-4E6C-828F-7CA53797B933}" type="presParOf" srcId="{0E5DF2BC-8C3E-4D2A-8BB4-8B87C55A1EFE}" destId="{5550E60E-E793-4123-918C-4C1147FE36E2}" srcOrd="1" destOrd="0" presId="urn:microsoft.com/office/officeart/2005/8/layout/pList2"/>
    <dgm:cxn modelId="{0149FB14-226A-4633-B883-0031035759EC}" type="presParOf" srcId="{0E5DF2BC-8C3E-4D2A-8BB4-8B87C55A1EFE}" destId="{523E48ED-7319-4164-8E6B-F938AB4501A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210B1-261C-4DDE-A7E4-A14659B9E6C4}">
      <dsp:nvSpPr>
        <dsp:cNvPr id="0" name=""/>
        <dsp:cNvSpPr/>
      </dsp:nvSpPr>
      <dsp:spPr>
        <a:xfrm>
          <a:off x="0" y="3209"/>
          <a:ext cx="10508323" cy="4553411"/>
        </a:xfrm>
        <a:prstGeom prst="roundRect">
          <a:avLst/>
        </a:prstGeom>
        <a:solidFill>
          <a:srgbClr val="FF0000">
            <a:alpha val="12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>
            <a:solidFill>
              <a:schemeClr val="tx1"/>
            </a:solidFill>
            <a:latin typeface="Georgia" panose="02040502050405020303" pitchFamily="18" charset="0"/>
          </a:endParaRPr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– выявление талантливых, творческих классных руководителей, активно внедряющих в свою деятельность современные воспитательные технологии;</a:t>
          </a:r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– выявление и обобщение эффективных воспитательных практик деятельности классного руководителя;</a:t>
          </a:r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– формирование системы оценки качества работы классного руководителя; </a:t>
          </a:r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–  поддержка и поощрение высокопрофессиональных педагогов - классных руководителей;</a:t>
          </a:r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– вовлечение родителей в подготовку и проведение мероприятий воспитательного характера; формирование позитивного отношения родителей  учащихся к происходящим в гимназии событиям;</a:t>
          </a:r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 –    организация обмена опытом.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222279" y="225488"/>
        <a:ext cx="10063765" cy="4108853"/>
      </dsp:txXfrm>
    </dsp:sp>
    <dsp:sp modelId="{4C34092E-4BDF-44D6-A571-D9372CB6F374}">
      <dsp:nvSpPr>
        <dsp:cNvPr id="0" name=""/>
        <dsp:cNvSpPr/>
      </dsp:nvSpPr>
      <dsp:spPr>
        <a:xfrm>
          <a:off x="0" y="4556620"/>
          <a:ext cx="10508323" cy="202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639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800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0" y="4556620"/>
        <a:ext cx="10508323" cy="2026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2EFCD-B35E-4E8A-B989-4862CC301C27}">
      <dsp:nvSpPr>
        <dsp:cNvPr id="0" name=""/>
        <dsp:cNvSpPr/>
      </dsp:nvSpPr>
      <dsp:spPr>
        <a:xfrm>
          <a:off x="1046316" y="113"/>
          <a:ext cx="2518178" cy="706651"/>
        </a:xfrm>
        <a:prstGeom prst="rect">
          <a:avLst/>
        </a:prstGeom>
        <a:solidFill>
          <a:srgbClr val="FF0000">
            <a:alpha val="12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/>
              <a:latin typeface="Georgia" panose="02040502050405020303" pitchFamily="18" charset="0"/>
            </a:rPr>
            <a:t>Нормативные документы</a:t>
          </a:r>
          <a:endParaRPr lang="ru-RU" sz="2000" b="1" kern="1200" dirty="0">
            <a:solidFill>
              <a:schemeClr val="tx1"/>
            </a:solidFill>
            <a:effectLst/>
            <a:latin typeface="Georgia" panose="02040502050405020303" pitchFamily="18" charset="0"/>
          </a:endParaRPr>
        </a:p>
      </dsp:txBody>
      <dsp:txXfrm>
        <a:off x="1046316" y="113"/>
        <a:ext cx="2518178" cy="706651"/>
      </dsp:txXfrm>
    </dsp:sp>
    <dsp:sp modelId="{C31A5FD6-4BF3-4DE8-8B04-B34761DC2FAF}">
      <dsp:nvSpPr>
        <dsp:cNvPr id="0" name=""/>
        <dsp:cNvSpPr/>
      </dsp:nvSpPr>
      <dsp:spPr>
        <a:xfrm>
          <a:off x="0" y="0"/>
          <a:ext cx="1032091" cy="70665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F00D82-2468-4002-AA78-66CF75ADA01A}">
      <dsp:nvSpPr>
        <dsp:cNvPr id="0" name=""/>
        <dsp:cNvSpPr/>
      </dsp:nvSpPr>
      <dsp:spPr>
        <a:xfrm>
          <a:off x="281090" y="800290"/>
          <a:ext cx="2556972" cy="706651"/>
        </a:xfrm>
        <a:prstGeom prst="rect">
          <a:avLst/>
        </a:prstGeom>
        <a:solidFill>
          <a:srgbClr val="FF0000">
            <a:alpha val="12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/>
              <a:latin typeface="Georgia" panose="02040502050405020303" pitchFamily="18" charset="0"/>
            </a:rPr>
            <a:t>Данные об обучающихся</a:t>
          </a:r>
          <a:endParaRPr lang="ru-RU" sz="2000" b="1" kern="1200" dirty="0">
            <a:solidFill>
              <a:schemeClr val="tx1"/>
            </a:solidFill>
            <a:effectLst/>
            <a:latin typeface="Georgia" panose="02040502050405020303" pitchFamily="18" charset="0"/>
          </a:endParaRPr>
        </a:p>
      </dsp:txBody>
      <dsp:txXfrm>
        <a:off x="281090" y="800290"/>
        <a:ext cx="2556972" cy="706651"/>
      </dsp:txXfrm>
    </dsp:sp>
    <dsp:sp modelId="{64A8F1D4-796E-4B99-A006-956DEB8B29C6}">
      <dsp:nvSpPr>
        <dsp:cNvPr id="0" name=""/>
        <dsp:cNvSpPr/>
      </dsp:nvSpPr>
      <dsp:spPr>
        <a:xfrm>
          <a:off x="2927718" y="791047"/>
          <a:ext cx="699585" cy="706651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A00CB3-6150-4A36-BD5A-5EB392368617}">
      <dsp:nvSpPr>
        <dsp:cNvPr id="0" name=""/>
        <dsp:cNvSpPr/>
      </dsp:nvSpPr>
      <dsp:spPr>
        <a:xfrm>
          <a:off x="1426712" y="1755704"/>
          <a:ext cx="2540989" cy="706651"/>
        </a:xfrm>
        <a:prstGeom prst="rect">
          <a:avLst/>
        </a:prstGeom>
        <a:solidFill>
          <a:srgbClr val="FF0000">
            <a:alpha val="12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/>
              <a:latin typeface="Georgia" panose="02040502050405020303" pitchFamily="18" charset="0"/>
            </a:rPr>
            <a:t>Цели и задачи ВР</a:t>
          </a:r>
          <a:endParaRPr lang="ru-RU" sz="2000" b="1" kern="1200" dirty="0">
            <a:solidFill>
              <a:schemeClr val="tx1"/>
            </a:solidFill>
            <a:effectLst/>
            <a:latin typeface="Georgia" panose="02040502050405020303" pitchFamily="18" charset="0"/>
          </a:endParaRPr>
        </a:p>
      </dsp:txBody>
      <dsp:txXfrm>
        <a:off x="1426712" y="1755704"/>
        <a:ext cx="2540989" cy="706651"/>
      </dsp:txXfrm>
    </dsp:sp>
    <dsp:sp modelId="{A6CC74CE-C7C0-473A-A7DB-4325533C038F}">
      <dsp:nvSpPr>
        <dsp:cNvPr id="0" name=""/>
        <dsp:cNvSpPr/>
      </dsp:nvSpPr>
      <dsp:spPr>
        <a:xfrm>
          <a:off x="146161" y="1554316"/>
          <a:ext cx="1301375" cy="1109443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D972B5-FCEF-45A3-8B9D-B90DB69CEA18}">
      <dsp:nvSpPr>
        <dsp:cNvPr id="0" name=""/>
        <dsp:cNvSpPr/>
      </dsp:nvSpPr>
      <dsp:spPr>
        <a:xfrm>
          <a:off x="143368" y="2734198"/>
          <a:ext cx="2616125" cy="706651"/>
        </a:xfrm>
        <a:prstGeom prst="rect">
          <a:avLst/>
        </a:prstGeom>
        <a:solidFill>
          <a:srgbClr val="FF0000">
            <a:alpha val="12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/>
              <a:latin typeface="Georgia" panose="02040502050405020303" pitchFamily="18" charset="0"/>
            </a:rPr>
            <a:t>Аналитические и отчетные материалы</a:t>
          </a:r>
          <a:endParaRPr lang="ru-RU" sz="2000" b="1" kern="1200" dirty="0">
            <a:solidFill>
              <a:schemeClr val="tx1"/>
            </a:solidFill>
            <a:effectLst/>
            <a:latin typeface="Georgia" panose="02040502050405020303" pitchFamily="18" charset="0"/>
          </a:endParaRPr>
        </a:p>
      </dsp:txBody>
      <dsp:txXfrm>
        <a:off x="143368" y="2734198"/>
        <a:ext cx="2616125" cy="706651"/>
      </dsp:txXfrm>
    </dsp:sp>
    <dsp:sp modelId="{70F95A4E-2FDF-4023-B496-BB9E756481EA}">
      <dsp:nvSpPr>
        <dsp:cNvPr id="0" name=""/>
        <dsp:cNvSpPr/>
      </dsp:nvSpPr>
      <dsp:spPr>
        <a:xfrm>
          <a:off x="2455990" y="2681086"/>
          <a:ext cx="1237440" cy="706651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4A1758-370D-4183-BD32-8CF048149663}">
      <dsp:nvSpPr>
        <dsp:cNvPr id="0" name=""/>
        <dsp:cNvSpPr/>
      </dsp:nvSpPr>
      <dsp:spPr>
        <a:xfrm>
          <a:off x="1024848" y="3499756"/>
          <a:ext cx="2604126" cy="706651"/>
        </a:xfrm>
        <a:prstGeom prst="rect">
          <a:avLst/>
        </a:prstGeom>
        <a:solidFill>
          <a:srgbClr val="FF0000">
            <a:alpha val="12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1"/>
              </a:solidFill>
              <a:effectLst/>
              <a:latin typeface="Georgia" panose="02040502050405020303" pitchFamily="18" charset="0"/>
            </a:rPr>
            <a:t>Приложения</a:t>
          </a:r>
          <a:endParaRPr lang="ru-RU" sz="2000" b="1" kern="1200" dirty="0">
            <a:solidFill>
              <a:schemeClr val="tx1"/>
            </a:solidFill>
            <a:effectLst/>
            <a:latin typeface="Georgia" panose="02040502050405020303" pitchFamily="18" charset="0"/>
          </a:endParaRPr>
        </a:p>
      </dsp:txBody>
      <dsp:txXfrm>
        <a:off x="1024848" y="3499756"/>
        <a:ext cx="2604126" cy="706651"/>
      </dsp:txXfrm>
    </dsp:sp>
    <dsp:sp modelId="{D440ADCD-1B57-42F5-B7EA-1E2F67AF934C}">
      <dsp:nvSpPr>
        <dsp:cNvPr id="0" name=""/>
        <dsp:cNvSpPr/>
      </dsp:nvSpPr>
      <dsp:spPr>
        <a:xfrm>
          <a:off x="143181" y="3488280"/>
          <a:ext cx="1250186" cy="706651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F3125-8EFB-42A7-A14F-78855A5A6AAE}">
      <dsp:nvSpPr>
        <dsp:cNvPr id="0" name=""/>
        <dsp:cNvSpPr/>
      </dsp:nvSpPr>
      <dsp:spPr>
        <a:xfrm>
          <a:off x="854434" y="461841"/>
          <a:ext cx="4057650" cy="1268015"/>
        </a:xfrm>
        <a:prstGeom prst="rect">
          <a:avLst/>
        </a:prstGeom>
        <a:solidFill>
          <a:srgbClr val="FF0000">
            <a:alpha val="12000"/>
          </a:srgbClr>
        </a:solidFill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869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Georgia" panose="02040502050405020303" pitchFamily="18" charset="0"/>
            </a:rPr>
            <a:t>Заявка</a:t>
          </a:r>
          <a:endParaRPr lang="ru-RU" sz="2400" b="1" kern="1200" dirty="0">
            <a:latin typeface="Georgia" panose="02040502050405020303" pitchFamily="18" charset="0"/>
          </a:endParaRPr>
        </a:p>
      </dsp:txBody>
      <dsp:txXfrm>
        <a:off x="854434" y="461841"/>
        <a:ext cx="4057650" cy="1268015"/>
      </dsp:txXfrm>
    </dsp:sp>
    <dsp:sp modelId="{5DF05619-80E6-4B88-96E7-15C2E4C50C31}">
      <dsp:nvSpPr>
        <dsp:cNvPr id="0" name=""/>
        <dsp:cNvSpPr/>
      </dsp:nvSpPr>
      <dsp:spPr>
        <a:xfrm>
          <a:off x="510166" y="278683"/>
          <a:ext cx="1213905" cy="133141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5D9046-6DC3-4B74-9896-5432E7A5246A}">
      <dsp:nvSpPr>
        <dsp:cNvPr id="0" name=""/>
        <dsp:cNvSpPr/>
      </dsp:nvSpPr>
      <dsp:spPr>
        <a:xfrm>
          <a:off x="859809" y="2226783"/>
          <a:ext cx="4057650" cy="1268015"/>
        </a:xfrm>
        <a:prstGeom prst="rect">
          <a:avLst/>
        </a:prstGeom>
        <a:solidFill>
          <a:srgbClr val="FF0000">
            <a:alpha val="12000"/>
          </a:srgbClr>
        </a:solidFill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869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Georgia" panose="02040502050405020303" pitchFamily="18" charset="0"/>
            </a:rPr>
            <a:t>Эссе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Georgia" panose="02040502050405020303" pitchFamily="18" charset="0"/>
            </a:rPr>
            <a:t>«Я – классный руководитель!»</a:t>
          </a:r>
          <a:endParaRPr lang="ru-RU" sz="2400" b="1" kern="1200" dirty="0">
            <a:latin typeface="Georgia" panose="02040502050405020303" pitchFamily="18" charset="0"/>
          </a:endParaRPr>
        </a:p>
      </dsp:txBody>
      <dsp:txXfrm>
        <a:off x="859809" y="2226783"/>
        <a:ext cx="4057650" cy="1268015"/>
      </dsp:txXfrm>
    </dsp:sp>
    <dsp:sp modelId="{EA901C97-34FD-46ED-B254-B13C065BEAED}">
      <dsp:nvSpPr>
        <dsp:cNvPr id="0" name=""/>
        <dsp:cNvSpPr/>
      </dsp:nvSpPr>
      <dsp:spPr>
        <a:xfrm>
          <a:off x="492740" y="1874974"/>
          <a:ext cx="1283609" cy="1668717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C826AC-1463-404C-A7A0-2026C1C3A844}">
      <dsp:nvSpPr>
        <dsp:cNvPr id="0" name=""/>
        <dsp:cNvSpPr/>
      </dsp:nvSpPr>
      <dsp:spPr>
        <a:xfrm>
          <a:off x="855717" y="3871967"/>
          <a:ext cx="4057650" cy="1268015"/>
        </a:xfrm>
        <a:prstGeom prst="rect">
          <a:avLst/>
        </a:prstGeom>
        <a:solidFill>
          <a:srgbClr val="FF0000">
            <a:alpha val="12000"/>
          </a:srgbClr>
        </a:solidFill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869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latin typeface="Georgia" panose="02040502050405020303" pitchFamily="18" charset="0"/>
            </a:rPr>
            <a:t>Интернет – ресурс класса/</a:t>
          </a:r>
          <a:r>
            <a:rPr lang="ru-RU" sz="2400" b="1" kern="1200" dirty="0" err="1" smtClean="0">
              <a:latin typeface="Georgia" panose="02040502050405020303" pitchFamily="18" charset="0"/>
            </a:rPr>
            <a:t>кл</a:t>
          </a:r>
          <a:r>
            <a:rPr lang="ru-RU" sz="2400" b="1" kern="1200" dirty="0" smtClean="0">
              <a:latin typeface="Georgia" panose="02040502050405020303" pitchFamily="18" charset="0"/>
            </a:rPr>
            <a:t>. руководителя</a:t>
          </a:r>
          <a:endParaRPr lang="ru-RU" sz="2400" b="1" kern="1200" dirty="0">
            <a:latin typeface="Georgia" panose="02040502050405020303" pitchFamily="18" charset="0"/>
          </a:endParaRPr>
        </a:p>
      </dsp:txBody>
      <dsp:txXfrm>
        <a:off x="855717" y="3871967"/>
        <a:ext cx="4057650" cy="1268015"/>
      </dsp:txXfrm>
    </dsp:sp>
    <dsp:sp modelId="{2AC17339-7F40-4D41-A037-AFE44C36377F}">
      <dsp:nvSpPr>
        <dsp:cNvPr id="0" name=""/>
        <dsp:cNvSpPr/>
      </dsp:nvSpPr>
      <dsp:spPr>
        <a:xfrm>
          <a:off x="385996" y="3670342"/>
          <a:ext cx="1267242" cy="1331416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77A6E-A78B-4393-8007-AFA39973BF64}">
      <dsp:nvSpPr>
        <dsp:cNvPr id="0" name=""/>
        <dsp:cNvSpPr/>
      </dsp:nvSpPr>
      <dsp:spPr>
        <a:xfrm>
          <a:off x="0" y="115512"/>
          <a:ext cx="10325100" cy="2614849"/>
        </a:xfrm>
        <a:prstGeom prst="roundRect">
          <a:avLst>
            <a:gd name="adj" fmla="val 10000"/>
          </a:avLst>
        </a:prstGeom>
        <a:solidFill>
          <a:srgbClr val="FF0000">
            <a:alpha val="12000"/>
          </a:srgbClr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08F4C9-0555-41FA-B93B-CD58EFE43D1B}">
      <dsp:nvSpPr>
        <dsp:cNvPr id="0" name=""/>
        <dsp:cNvSpPr/>
      </dsp:nvSpPr>
      <dsp:spPr>
        <a:xfrm>
          <a:off x="335748" y="321726"/>
          <a:ext cx="2644884" cy="243773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01600">
            <a:srgbClr val="FF7C80">
              <a:alpha val="6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E48220-0FA5-49A8-9A5C-8CC0E033DCEA}">
      <dsp:nvSpPr>
        <dsp:cNvPr id="0" name=""/>
        <dsp:cNvSpPr/>
      </dsp:nvSpPr>
      <dsp:spPr>
        <a:xfrm rot="10800000">
          <a:off x="397268" y="2742087"/>
          <a:ext cx="2490087" cy="1708439"/>
        </a:xfrm>
        <a:prstGeom prst="round2SameRect">
          <a:avLst>
            <a:gd name="adj1" fmla="val 10500"/>
            <a:gd name="adj2" fmla="val 0"/>
          </a:avLst>
        </a:prstGeom>
        <a:solidFill>
          <a:srgbClr val="FF0000">
            <a:alpha val="12000"/>
          </a:srgbClr>
        </a:solidFill>
        <a:ln w="38100" cap="flat" cmpd="sng" algn="ctr">
          <a:solidFill>
            <a:srgbClr val="CC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tx1"/>
              </a:solidFill>
              <a:latin typeface="Georgia" panose="02040502050405020303" pitchFamily="18" charset="0"/>
            </a:rPr>
            <a:t>Представление классного руководителя (класс)</a:t>
          </a:r>
          <a:endParaRPr lang="ru-RU" sz="2000" b="1" kern="1200" baseline="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 rot="10800000">
        <a:off x="449808" y="2742087"/>
        <a:ext cx="2385007" cy="1655899"/>
      </dsp:txXfrm>
    </dsp:sp>
    <dsp:sp modelId="{A59C915A-C5F4-463A-AD28-B8F254C03A51}">
      <dsp:nvSpPr>
        <dsp:cNvPr id="0" name=""/>
        <dsp:cNvSpPr/>
      </dsp:nvSpPr>
      <dsp:spPr>
        <a:xfrm>
          <a:off x="3304600" y="363135"/>
          <a:ext cx="3903834" cy="234813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01600">
            <a:srgbClr val="FF7C80">
              <a:alpha val="6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264B16-6634-48F1-B6AA-9D1132F2CB19}">
      <dsp:nvSpPr>
        <dsp:cNvPr id="0" name=""/>
        <dsp:cNvSpPr/>
      </dsp:nvSpPr>
      <dsp:spPr>
        <a:xfrm rot="10800000">
          <a:off x="3167043" y="2723006"/>
          <a:ext cx="4173011" cy="1721993"/>
        </a:xfrm>
        <a:prstGeom prst="round2SameRect">
          <a:avLst>
            <a:gd name="adj1" fmla="val 10500"/>
            <a:gd name="adj2" fmla="val 0"/>
          </a:avLst>
        </a:prstGeom>
        <a:solidFill>
          <a:srgbClr val="FF0000">
            <a:alpha val="12000"/>
          </a:srgbClr>
        </a:solidFill>
        <a:ln w="38100" cap="flat" cmpd="sng" algn="ctr">
          <a:solidFill>
            <a:srgbClr val="CC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Открытый микрофон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(вопросы задают учителя, дети и родители)</a:t>
          </a:r>
          <a:endParaRPr lang="ru-RU" sz="2000" b="1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 rot="10800000">
        <a:off x="3220000" y="2723006"/>
        <a:ext cx="4067097" cy="1669036"/>
      </dsp:txXfrm>
    </dsp:sp>
    <dsp:sp modelId="{523E48ED-7319-4164-8E6B-F938AB4501A9}">
      <dsp:nvSpPr>
        <dsp:cNvPr id="0" name=""/>
        <dsp:cNvSpPr/>
      </dsp:nvSpPr>
      <dsp:spPr>
        <a:xfrm>
          <a:off x="7534456" y="385231"/>
          <a:ext cx="2478458" cy="232338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01600">
            <a:srgbClr val="FF7C80">
              <a:alpha val="6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B57C1E-9115-412D-86BF-F690AAFD0086}">
      <dsp:nvSpPr>
        <dsp:cNvPr id="0" name=""/>
        <dsp:cNvSpPr/>
      </dsp:nvSpPr>
      <dsp:spPr>
        <a:xfrm rot="10800000">
          <a:off x="7588545" y="2735752"/>
          <a:ext cx="2356576" cy="1733960"/>
        </a:xfrm>
        <a:prstGeom prst="round2SameRect">
          <a:avLst>
            <a:gd name="adj1" fmla="val 10500"/>
            <a:gd name="adj2" fmla="val 0"/>
          </a:avLst>
        </a:prstGeom>
        <a:solidFill>
          <a:srgbClr val="FF0000">
            <a:alpha val="12000"/>
          </a:srgbClr>
        </a:solidFill>
        <a:ln w="38100" cap="flat" cmpd="sng" algn="ctr">
          <a:solidFill>
            <a:srgbClr val="CC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>
              <a:solidFill>
                <a:schemeClr val="tx1"/>
              </a:solidFill>
              <a:latin typeface="Georgia" panose="02040502050405020303" pitchFamily="18" charset="0"/>
            </a:rPr>
            <a:t>Круглый стол «Традиции и новаторство»</a:t>
          </a:r>
          <a:endParaRPr lang="ru-RU" sz="2000" b="1" u="none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 rot="10800000">
        <a:off x="7641870" y="2735752"/>
        <a:ext cx="2249926" cy="1680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8819" y="1154243"/>
            <a:ext cx="9713627" cy="353767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8819" y="5006713"/>
            <a:ext cx="9713627" cy="86943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2FD8-0B8C-4439-8791-DA94984E5116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4769-8F10-43E9-8DBB-3171BB27A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15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2FD8-0B8C-4439-8791-DA94984E5116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4769-8F10-43E9-8DBB-3171BB27A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15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2FD8-0B8C-4439-8791-DA94984E5116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4769-8F10-43E9-8DBB-3171BB27A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06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2FD8-0B8C-4439-8791-DA94984E5116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4769-8F10-43E9-8DBB-3171BB27A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78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8742" y="1379958"/>
            <a:ext cx="9818558" cy="319204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18742" y="4901784"/>
            <a:ext cx="9818558" cy="88806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9040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2FD8-0B8C-4439-8791-DA94984E5116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4769-8F10-43E9-8DBB-3171BB27A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37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4755" y="1825625"/>
            <a:ext cx="601979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61944" y="1825625"/>
            <a:ext cx="531650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2FD8-0B8C-4439-8791-DA94984E5116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4769-8F10-43E9-8DBB-3171BB27A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56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2FD8-0B8C-4439-8791-DA94984E5116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4769-8F10-43E9-8DBB-3171BB27A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84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2FD8-0B8C-4439-8791-DA94984E5116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4769-8F10-43E9-8DBB-3171BB27A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89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2FD8-0B8C-4439-8791-DA94984E5116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4769-8F10-43E9-8DBB-3171BB27A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71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2FD8-0B8C-4439-8791-DA94984E5116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4769-8F10-43E9-8DBB-3171BB27A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08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2FD8-0B8C-4439-8791-DA94984E5116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4769-8F10-43E9-8DBB-3171BB27A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39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999" y="290176"/>
            <a:ext cx="114912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ood" dir="t"/>
            </a:scene3d>
            <a:sp3d extrusionH="57150" contourW="12700" prstMaterial="softEdge">
              <a:bevelT w="38100" h="38100"/>
              <a:contourClr>
                <a:srgbClr val="740000"/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0999" y="1768840"/>
            <a:ext cx="11491211" cy="4423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12FD8-0B8C-4439-8791-DA94984E5116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F4769-8F10-43E9-8DBB-3171BB27A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47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740000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&#1075;&#1080;&#1084;&#1085;&#1072;&#1079;&#1080;&#1103;45.&#1077;&#1082;&#1072;&#1090;&#1077;&#1088;&#1080;&#1085;&#1073;&#1091;&#1088;&#1075;.&#1088;&#1092;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18152" y="1355193"/>
            <a:ext cx="5771780" cy="55098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КОНКУРС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733964" y="2387456"/>
            <a:ext cx="8774545" cy="4110560"/>
          </a:xfrm>
        </p:spPr>
        <p:txBody>
          <a:bodyPr>
            <a:normAutofit lnSpcReduction="10000"/>
          </a:bodyPr>
          <a:lstStyle/>
          <a:p>
            <a:pPr algn="l">
              <a:spcBef>
                <a:spcPts val="0"/>
              </a:spcBef>
            </a:pPr>
            <a:r>
              <a:rPr lang="ru-RU" b="1" dirty="0" smtClean="0"/>
              <a:t>              </a:t>
            </a:r>
            <a:r>
              <a:rPr lang="ru-RU" sz="4000" b="1" dirty="0" smtClean="0"/>
              <a:t>«Воспитываем вместе»</a:t>
            </a:r>
            <a:endParaRPr lang="ru-RU" sz="4000" dirty="0" smtClean="0"/>
          </a:p>
          <a:p>
            <a:pPr algn="l"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sz="2800" b="1" dirty="0" smtClean="0"/>
              <a:t>Участники – классные руководители</a:t>
            </a:r>
            <a:endParaRPr lang="ru-RU" sz="2800" dirty="0" smtClean="0"/>
          </a:p>
          <a:p>
            <a:pPr algn="l">
              <a:spcBef>
                <a:spcPts val="0"/>
              </a:spcBef>
            </a:pPr>
            <a:endParaRPr lang="ru-RU" dirty="0" smtClean="0"/>
          </a:p>
          <a:p>
            <a:pPr algn="l">
              <a:spcBef>
                <a:spcPts val="0"/>
              </a:spcBef>
            </a:pPr>
            <a:endParaRPr lang="ru-RU" b="1" dirty="0" smtClean="0"/>
          </a:p>
          <a:p>
            <a:pPr algn="just">
              <a:spcBef>
                <a:spcPts val="0"/>
              </a:spcBef>
            </a:pPr>
            <a:r>
              <a:rPr lang="ru-RU" b="1" dirty="0"/>
              <a:t>Цель</a:t>
            </a:r>
            <a:r>
              <a:rPr lang="ru-RU" b="1" dirty="0" smtClean="0"/>
              <a:t>: </a:t>
            </a:r>
            <a:r>
              <a:rPr lang="ru-RU" dirty="0" smtClean="0"/>
              <a:t>представление </a:t>
            </a:r>
            <a:r>
              <a:rPr lang="ru-RU" dirty="0"/>
              <a:t>педагогическому коллективу и родительской общественности лучших образцов педагогической деятельности, профессиональных компетенций, обеспечивающих высокие результаты воспитания и развития </a:t>
            </a:r>
            <a:r>
              <a:rPr lang="ru-RU" dirty="0" smtClean="0"/>
              <a:t>детей, формирование </a:t>
            </a:r>
            <a:r>
              <a:rPr lang="ru-RU" dirty="0"/>
              <a:t>позитивного общественного мнения о </a:t>
            </a:r>
            <a:r>
              <a:rPr lang="ru-RU" dirty="0" smtClean="0"/>
              <a:t>роли </a:t>
            </a:r>
            <a:r>
              <a:rPr lang="ru-RU" dirty="0"/>
              <a:t>классного руководителя в решении актуальных задач </a:t>
            </a:r>
            <a:r>
              <a:rPr lang="ru-RU" dirty="0" smtClean="0"/>
              <a:t>Гимназии;</a:t>
            </a:r>
          </a:p>
          <a:p>
            <a:pPr algn="l">
              <a:spcBef>
                <a:spcPts val="0"/>
              </a:spcBef>
            </a:pPr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094222" y="236380"/>
            <a:ext cx="7019640" cy="869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Муниципальное автономное общеобразовательное </a:t>
            </a:r>
            <a:r>
              <a:rPr lang="ru-RU" b="1" dirty="0" smtClean="0"/>
              <a:t>учреждение – </a:t>
            </a:r>
            <a:r>
              <a:rPr lang="ru-RU" b="1" dirty="0"/>
              <a:t>Гимназия № 45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34" b="44781"/>
          <a:stretch/>
        </p:blipFill>
        <p:spPr>
          <a:xfrm>
            <a:off x="2914638" y="3861094"/>
            <a:ext cx="8631382" cy="373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34" b="44781"/>
          <a:stretch/>
        </p:blipFill>
        <p:spPr>
          <a:xfrm>
            <a:off x="2842491" y="2933612"/>
            <a:ext cx="8644082" cy="37354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490" y="114156"/>
            <a:ext cx="2693987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0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84418" y="564218"/>
            <a:ext cx="8611962" cy="55098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Задачи конкурса</a:t>
            </a:r>
            <a:endParaRPr lang="ru-RU" sz="32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11370632"/>
              </p:ext>
            </p:extLst>
          </p:nvPr>
        </p:nvGraphicFramePr>
        <p:xfrm>
          <a:off x="1588057" y="2336800"/>
          <a:ext cx="10508323" cy="4762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057" y="85079"/>
            <a:ext cx="2693987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54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66900" y="255954"/>
            <a:ext cx="8611962" cy="55098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Конкурс «Воспитываем вместе»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2001500" y="6379011"/>
            <a:ext cx="71436" cy="4572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146800" y="1143000"/>
            <a:ext cx="5854700" cy="15747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/>
              <a:t>Муниципальное автономное общеобразовательное </a:t>
            </a:r>
            <a:r>
              <a:rPr lang="ru-RU" sz="2200" b="1" dirty="0" smtClean="0"/>
              <a:t>учреждение – </a:t>
            </a:r>
            <a:r>
              <a:rPr lang="ru-RU" sz="2200" b="1" dirty="0"/>
              <a:t>Гимназия № </a:t>
            </a:r>
            <a:r>
              <a:rPr lang="ru-RU" sz="2200" b="1" dirty="0" smtClean="0"/>
              <a:t>45</a:t>
            </a:r>
          </a:p>
          <a:p>
            <a:endParaRPr lang="ru-RU" sz="2000" dirty="0" smtClean="0"/>
          </a:p>
          <a:p>
            <a:r>
              <a:rPr lang="ru-RU" sz="2000" dirty="0" smtClean="0"/>
              <a:t>Официальный </a:t>
            </a:r>
            <a:r>
              <a:rPr lang="ru-RU" sz="2000" dirty="0"/>
              <a:t>сайт: </a:t>
            </a:r>
            <a:r>
              <a:rPr lang="ru-RU" sz="2000" u="sng" dirty="0">
                <a:hlinkClick r:id="rId2"/>
              </a:rPr>
              <a:t>http://гимназия45.екатеринбург.рф</a:t>
            </a:r>
            <a:endParaRPr lang="ru-RU" sz="2000" dirty="0"/>
          </a:p>
          <a:p>
            <a:endParaRPr lang="ru-RU" b="1" dirty="0"/>
          </a:p>
        </p:txBody>
      </p:sp>
      <p:pic>
        <p:nvPicPr>
          <p:cNvPr id="8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2287" y="1029610"/>
            <a:ext cx="4354513" cy="2564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1" name="Группа 20"/>
          <p:cNvGrpSpPr/>
          <p:nvPr/>
        </p:nvGrpSpPr>
        <p:grpSpPr>
          <a:xfrm>
            <a:off x="1804987" y="3961536"/>
            <a:ext cx="10020300" cy="2330450"/>
            <a:chOff x="1792287" y="3860800"/>
            <a:chExt cx="10020300" cy="233045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792287" y="3860800"/>
              <a:ext cx="3187700" cy="2330450"/>
            </a:xfrm>
            <a:prstGeom prst="roundRect">
              <a:avLst/>
            </a:prstGeom>
            <a:noFill/>
            <a:ln w="38100">
              <a:solidFill>
                <a:srgbClr val="CC0000"/>
              </a:solidFill>
            </a:ln>
            <a:effectLst>
              <a:glow rad="228600">
                <a:srgbClr val="FF7C80">
                  <a:alpha val="40000"/>
                </a:srgb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5221287" y="3879850"/>
              <a:ext cx="3187700" cy="2311400"/>
            </a:xfrm>
            <a:prstGeom prst="roundRect">
              <a:avLst/>
            </a:prstGeom>
            <a:noFill/>
            <a:ln w="38100">
              <a:solidFill>
                <a:srgbClr val="CC0000"/>
              </a:solidFill>
            </a:ln>
            <a:effectLst>
              <a:glow rad="228600">
                <a:srgbClr val="FF7C80">
                  <a:alpha val="40000"/>
                </a:srgb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8624887" y="3905587"/>
              <a:ext cx="3187700" cy="2285663"/>
            </a:xfrm>
            <a:prstGeom prst="roundRect">
              <a:avLst/>
            </a:prstGeom>
            <a:noFill/>
            <a:ln w="38100">
              <a:solidFill>
                <a:srgbClr val="CC0000"/>
              </a:solidFill>
            </a:ln>
            <a:effectLst>
              <a:glow rad="228600">
                <a:srgbClr val="FF7C80">
                  <a:alpha val="40000"/>
                </a:srgb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945480" y="3879850"/>
              <a:ext cx="2881313" cy="1661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latin typeface="Georgia" panose="02040502050405020303" pitchFamily="18" charset="0"/>
                </a:rPr>
                <a:t>Заочный этап </a:t>
              </a:r>
            </a:p>
            <a:p>
              <a:pPr algn="ctr"/>
              <a:endPara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endParaRPr>
            </a:p>
            <a:p>
              <a:pPr algn="ctr"/>
              <a:r>
                <a:rPr lang="ru-RU" sz="2800" b="1" dirty="0" smtClean="0">
                  <a:solidFill>
                    <a:srgbClr val="C00000"/>
                  </a:solidFill>
                  <a:latin typeface="Georgia" panose="02040502050405020303" pitchFamily="18" charset="0"/>
                </a:rPr>
                <a:t>До 31 января</a:t>
              </a:r>
              <a:endParaRPr lang="ru-RU" sz="2800" b="1" dirty="0">
                <a:solidFill>
                  <a:srgbClr val="C00000"/>
                </a:solidFill>
                <a:latin typeface="Georgia" panose="02040502050405020303" pitchFamily="18" charset="0"/>
              </a:endParaRPr>
            </a:p>
            <a:p>
              <a:pPr algn="ctr"/>
              <a:endParaRPr lang="ru-RU" b="1" dirty="0">
                <a:latin typeface="Georgia" panose="02040502050405020303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374480" y="3905587"/>
              <a:ext cx="2881313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latin typeface="Georgia" panose="02040502050405020303" pitchFamily="18" charset="0"/>
                </a:rPr>
                <a:t>Основной этап</a:t>
              </a:r>
            </a:p>
            <a:p>
              <a:pPr algn="ctr"/>
              <a:r>
                <a:rPr lang="ru-RU" sz="2800" b="1" dirty="0" smtClean="0">
                  <a:solidFill>
                    <a:srgbClr val="C00000"/>
                  </a:solidFill>
                  <a:latin typeface="Georgia" panose="02040502050405020303" pitchFamily="18" charset="0"/>
                </a:rPr>
                <a:t>До 15 марта</a:t>
              </a:r>
              <a:endParaRPr lang="ru-RU" sz="2800" b="1" dirty="0">
                <a:solidFill>
                  <a:srgbClr val="C0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8778080" y="4044086"/>
              <a:ext cx="2881313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latin typeface="Georgia" panose="02040502050405020303" pitchFamily="18" charset="0"/>
                </a:rPr>
                <a:t>Финал</a:t>
              </a:r>
              <a:endParaRPr lang="ru-RU" sz="2800" b="1" dirty="0">
                <a:latin typeface="Georgia" panose="02040502050405020303" pitchFamily="18" charset="0"/>
              </a:endParaRPr>
            </a:p>
            <a:p>
              <a:pPr algn="ctr"/>
              <a:endPara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endParaRPr>
            </a:p>
            <a:p>
              <a:pPr algn="ctr"/>
              <a:r>
                <a:rPr lang="ru-RU" sz="2800" b="1" dirty="0" smtClean="0">
                  <a:solidFill>
                    <a:srgbClr val="C00000"/>
                  </a:solidFill>
                  <a:latin typeface="Georgia" panose="02040502050405020303" pitchFamily="18" charset="0"/>
                </a:rPr>
                <a:t>23-25 марта</a:t>
              </a:r>
              <a:endParaRPr lang="ru-RU" sz="2800" b="1" dirty="0">
                <a:solidFill>
                  <a:srgbClr val="C00000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20" name="Текст 4"/>
          <p:cNvSpPr txBox="1">
            <a:spLocks/>
          </p:cNvSpPr>
          <p:nvPr/>
        </p:nvSpPr>
        <p:spPr>
          <a:xfrm>
            <a:off x="4973636" y="3504336"/>
            <a:ext cx="3708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9040C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и сроки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762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5599" y="892540"/>
            <a:ext cx="6883401" cy="52986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600" b="1" i="1" dirty="0"/>
              <a:t>Заочный этап </a:t>
            </a:r>
          </a:p>
          <a:p>
            <a:pPr marL="0" indent="0" algn="ctr">
              <a:buNone/>
            </a:pPr>
            <a:endParaRPr lang="ru-RU" sz="24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1900" y="319454"/>
            <a:ext cx="9499600" cy="550986"/>
          </a:xfrm>
        </p:spPr>
        <p:txBody>
          <a:bodyPr>
            <a:normAutofit/>
          </a:bodyPr>
          <a:lstStyle/>
          <a:p>
            <a:r>
              <a:rPr lang="ru-RU" sz="3200" dirty="0"/>
              <a:t>Конкурс «Воспитываем вместе»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814334912"/>
              </p:ext>
            </p:extLst>
          </p:nvPr>
        </p:nvGraphicFramePr>
        <p:xfrm>
          <a:off x="6775450" y="2455333"/>
          <a:ext cx="41529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6070600" y="1536700"/>
            <a:ext cx="5486400" cy="838200"/>
          </a:xfrm>
          <a:prstGeom prst="roundRect">
            <a:avLst/>
          </a:prstGeom>
          <a:solidFill>
            <a:srgbClr val="FF0000">
              <a:alpha val="12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Папка классного руководителя</a:t>
            </a:r>
            <a:endParaRPr lang="ru-RU" sz="2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401297656"/>
              </p:ext>
            </p:extLst>
          </p:nvPr>
        </p:nvGraphicFramePr>
        <p:xfrm>
          <a:off x="533400" y="1210733"/>
          <a:ext cx="54102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8489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7799" y="0"/>
            <a:ext cx="11491211" cy="1325563"/>
          </a:xfrm>
        </p:spPr>
        <p:txBody>
          <a:bodyPr>
            <a:normAutofit/>
          </a:bodyPr>
          <a:lstStyle/>
          <a:p>
            <a:r>
              <a:rPr lang="ru-RU" sz="3200" dirty="0"/>
              <a:t>Результаты </a:t>
            </a:r>
            <a:r>
              <a:rPr lang="ru-RU" sz="3200" dirty="0" smtClean="0"/>
              <a:t>воспитательной </a:t>
            </a:r>
            <a:r>
              <a:rPr lang="ru-RU" sz="3200" dirty="0"/>
              <a:t>и внеурочной  деятельности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348804" y="6280256"/>
            <a:ext cx="2501213" cy="414464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«СтарТин»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82" y="2959431"/>
            <a:ext cx="2407541" cy="318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523" y="4275224"/>
            <a:ext cx="3688175" cy="18637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1"/>
          <p:cNvSpPr>
            <a:spLocks noGrp="1"/>
          </p:cNvSpPr>
          <p:nvPr>
            <p:ph sz="half" idx="1"/>
          </p:nvPr>
        </p:nvSpPr>
        <p:spPr>
          <a:xfrm>
            <a:off x="287305" y="6254856"/>
            <a:ext cx="2692400" cy="414464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«Бумажный бум»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0" name="Объект 1"/>
          <p:cNvSpPr>
            <a:spLocks noGrp="1"/>
          </p:cNvSpPr>
          <p:nvPr>
            <p:ph sz="half" idx="1"/>
          </p:nvPr>
        </p:nvSpPr>
        <p:spPr>
          <a:xfrm>
            <a:off x="6575792" y="6270678"/>
            <a:ext cx="2501213" cy="414464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«КВН»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1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347" y="4073848"/>
            <a:ext cx="2965402" cy="2196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0" descr="C:\Users\Uchitel\Downloads\IMG_716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198" y="2959431"/>
            <a:ext cx="2197101" cy="2992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Объект 1"/>
          <p:cNvSpPr>
            <a:spLocks noGrp="1"/>
          </p:cNvSpPr>
          <p:nvPr>
            <p:ph sz="half" idx="1"/>
          </p:nvPr>
        </p:nvSpPr>
        <p:spPr>
          <a:xfrm>
            <a:off x="9325098" y="5776828"/>
            <a:ext cx="2893951" cy="1081172"/>
          </a:xfrm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«Открытый микрофон»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(читаем классику)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5" t="15799" r="27282" b="7985"/>
          <a:stretch/>
        </p:blipFill>
        <p:spPr bwMode="auto">
          <a:xfrm>
            <a:off x="2741368" y="1257565"/>
            <a:ext cx="3602330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Объект 1"/>
          <p:cNvSpPr>
            <a:spLocks noGrp="1"/>
          </p:cNvSpPr>
          <p:nvPr>
            <p:ph sz="half" idx="1"/>
          </p:nvPr>
        </p:nvSpPr>
        <p:spPr>
          <a:xfrm>
            <a:off x="331497" y="1700393"/>
            <a:ext cx="2445872" cy="1081172"/>
          </a:xfrm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Встречи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с ветеранами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7" name="Picture 1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85"/>
          <a:stretch/>
        </p:blipFill>
        <p:spPr bwMode="auto">
          <a:xfrm>
            <a:off x="6472347" y="1257565"/>
            <a:ext cx="3382853" cy="2816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Объект 1"/>
          <p:cNvSpPr>
            <a:spLocks noGrp="1"/>
          </p:cNvSpPr>
          <p:nvPr>
            <p:ph sz="half" idx="1"/>
          </p:nvPr>
        </p:nvSpPr>
        <p:spPr>
          <a:xfrm>
            <a:off x="9671150" y="1584534"/>
            <a:ext cx="2445872" cy="1081172"/>
          </a:xfrm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Бессмертный полк гимназии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37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663701" y="482600"/>
            <a:ext cx="10236200" cy="6095999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740000"/>
                </a:solidFill>
                <a:ea typeface="+mj-ea"/>
                <a:cs typeface="+mj-cs"/>
              </a:rPr>
              <a:t>Конкурс «Воспитываем вместе</a:t>
            </a:r>
            <a:r>
              <a:rPr lang="ru-RU" sz="3200" b="1" dirty="0" smtClean="0">
                <a:solidFill>
                  <a:srgbClr val="740000"/>
                </a:solidFill>
                <a:ea typeface="+mj-ea"/>
                <a:cs typeface="+mj-cs"/>
              </a:rPr>
              <a:t>»</a:t>
            </a:r>
          </a:p>
          <a:p>
            <a:r>
              <a:rPr lang="ru-RU" sz="3200" b="1" i="1" dirty="0" smtClean="0">
                <a:solidFill>
                  <a:srgbClr val="740000"/>
                </a:solidFill>
                <a:ea typeface="+mj-ea"/>
                <a:cs typeface="+mj-cs"/>
              </a:rPr>
              <a:t>Основной этап </a:t>
            </a:r>
            <a:endParaRPr lang="ru-RU" sz="2900" b="1" i="1" dirty="0" smtClean="0">
              <a:solidFill>
                <a:srgbClr val="CC0000"/>
              </a:solidFill>
            </a:endParaRPr>
          </a:p>
          <a:p>
            <a:pPr marL="342900" indent="-342900" algn="l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b="1" dirty="0" smtClean="0"/>
              <a:t>Классный проект</a:t>
            </a:r>
          </a:p>
          <a:p>
            <a:pPr algn="l">
              <a:buClr>
                <a:srgbClr val="C00000"/>
              </a:buClr>
            </a:pPr>
            <a:r>
              <a:rPr lang="ru-RU" dirty="0" smtClean="0"/>
              <a:t>Разработанный и апробированный, реализованный или только запланированный, решающий важную для классного коллектива задачу, проблему и т.п.</a:t>
            </a:r>
          </a:p>
          <a:p>
            <a:pPr algn="l">
              <a:buClr>
                <a:srgbClr val="C00000"/>
              </a:buClr>
            </a:pPr>
            <a:r>
              <a:rPr lang="ru-RU" dirty="0" smtClean="0"/>
              <a:t>(Что решали, для чего, как решали, кого привлекали, что из этого получилось или что ожидали, что будете делать дальше????)</a:t>
            </a:r>
            <a:endParaRPr lang="ru-RU" dirty="0"/>
          </a:p>
          <a:p>
            <a:pPr marL="342900" indent="-342900" algn="l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b="1" dirty="0" smtClean="0"/>
              <a:t>Открытое мероприятие с учениками или родителями</a:t>
            </a:r>
          </a:p>
          <a:p>
            <a:pPr algn="l">
              <a:buClr>
                <a:srgbClr val="C00000"/>
              </a:buClr>
            </a:pPr>
            <a:r>
              <a:rPr lang="ru-RU" dirty="0" smtClean="0"/>
              <a:t>(Разговор с родителями, </a:t>
            </a:r>
            <a:r>
              <a:rPr lang="ru-RU" dirty="0"/>
              <a:t>совет отцов, </a:t>
            </a:r>
            <a:r>
              <a:rPr lang="ru-RU" dirty="0" smtClean="0"/>
              <a:t>классный час, деловая игра, родительское собрание и т.п.) </a:t>
            </a:r>
            <a:endParaRPr lang="ru-RU" dirty="0"/>
          </a:p>
          <a:p>
            <a:pPr marL="342900" indent="-342900" algn="l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b="1" dirty="0" smtClean="0"/>
              <a:t>Соревнование между классами</a:t>
            </a:r>
          </a:p>
          <a:p>
            <a:pPr algn="l">
              <a:buClr>
                <a:srgbClr val="C00000"/>
              </a:buClr>
            </a:pPr>
            <a:r>
              <a:rPr lang="ru-RU" dirty="0" smtClean="0"/>
              <a:t>(Класс помогает победить классному руководителю)</a:t>
            </a:r>
          </a:p>
        </p:txBody>
      </p:sp>
    </p:spTree>
    <p:extLst>
      <p:ext uri="{BB962C8B-B14F-4D97-AF65-F5344CB8AC3E}">
        <p14:creationId xmlns:p14="http://schemas.microsoft.com/office/powerpoint/2010/main" val="387005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32000" y="484554"/>
            <a:ext cx="8611962" cy="993264"/>
          </a:xfrm>
        </p:spPr>
        <p:txBody>
          <a:bodyPr>
            <a:normAutofit/>
          </a:bodyPr>
          <a:lstStyle/>
          <a:p>
            <a:r>
              <a:rPr lang="ru-RU" sz="3200" dirty="0"/>
              <a:t>Проекты программы </a:t>
            </a:r>
            <a:r>
              <a:rPr lang="ru-RU" sz="3200" dirty="0" smtClean="0"/>
              <a:t>развития</a:t>
            </a:r>
            <a:br>
              <a:rPr lang="ru-RU" sz="3200" dirty="0" smtClean="0"/>
            </a:br>
            <a:r>
              <a:rPr lang="ru-RU" sz="3200" i="1" dirty="0" smtClean="0"/>
              <a:t>Финал</a:t>
            </a:r>
            <a:endParaRPr lang="ru-RU" sz="3200" i="1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19729421"/>
              </p:ext>
            </p:extLst>
          </p:nvPr>
        </p:nvGraphicFramePr>
        <p:xfrm>
          <a:off x="1625600" y="1519766"/>
          <a:ext cx="10325100" cy="5439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356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вернутый уголок00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завернутый уголок001" id="{F5A6D638-E533-47E7-B98A-EF3BC79BD797}" vid="{40644C3F-F902-4D2B-8858-6EA0A6A1D54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завернутый уголок001</Template>
  <TotalTime>1071</TotalTime>
  <Words>352</Words>
  <Application>Microsoft Office PowerPoint</Application>
  <PresentationFormat>Произвольный</PresentationFormat>
  <Paragraphs>64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завернутый уголок001</vt:lpstr>
      <vt:lpstr>КОНКУРС</vt:lpstr>
      <vt:lpstr>Задачи конкурса</vt:lpstr>
      <vt:lpstr>Конкурс «Воспитываем вместе»</vt:lpstr>
      <vt:lpstr>Конкурс «Воспитываем вместе»</vt:lpstr>
      <vt:lpstr>Результаты воспитательной и внеурочной  деятельности</vt:lpstr>
      <vt:lpstr>Презентация PowerPoint</vt:lpstr>
      <vt:lpstr>Проекты программы развития Финал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Деловой</dc:title>
  <dc:creator>User</dc:creator>
  <cp:lastModifiedBy>Uchitel</cp:lastModifiedBy>
  <cp:revision>91</cp:revision>
  <dcterms:created xsi:type="dcterms:W3CDTF">2017-04-04T18:40:36Z</dcterms:created>
  <dcterms:modified xsi:type="dcterms:W3CDTF">2020-01-10T03:24:52Z</dcterms:modified>
</cp:coreProperties>
</file>