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10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6C852-5948-4AE8-A42A-342C7031B1CF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F699-E933-4080-A9AF-CA28BA7B4C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01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965FE-EAA3-4F85-BF4F-AF6C9278C689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117F-E781-4647-8DB6-58CEF18ED6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668344" y="485776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7Б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14810" y="4429132"/>
            <a:ext cx="571504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7В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09.00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143512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7Г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14480" y="285728"/>
            <a:ext cx="785818" cy="3571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11А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32240" y="464323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9В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43240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9Б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43504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9А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131840" y="2204864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09.30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148064" y="2195317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7Д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14480" y="285728"/>
            <a:ext cx="785818" cy="3571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11Б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6300192" y="321447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80312" y="4714884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214810" y="4429132"/>
            <a:ext cx="571504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85720" y="5143512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</a:p>
        </p:txBody>
      </p:sp>
    </p:spTree>
    <p:extLst>
      <p:ext uri="{BB962C8B-B14F-4D97-AF65-F5344CB8AC3E}">
        <p14:creationId xmlns:p14="http://schemas.microsoft.com/office/powerpoint/2010/main" val="322046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14810" y="4429132"/>
            <a:ext cx="571504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4Г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10.00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429520" y="4793704"/>
            <a:ext cx="742880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10Б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14480" y="285728"/>
            <a:ext cx="785818" cy="3571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6А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084168" y="357166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6Г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43240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6В</a:t>
            </a: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51520" y="5212484"/>
            <a:ext cx="720080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067944" y="4429132"/>
            <a:ext cx="792088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4В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10.30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143512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4А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58016" y="4572008"/>
            <a:ext cx="738320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14480" y="285728"/>
            <a:ext cx="785818" cy="3571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8Г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286116" y="2044485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8В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156176" y="321447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8Б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43504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8А</a:t>
            </a: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404664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14810" y="4429132"/>
            <a:ext cx="571504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11.00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143512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58016" y="4572008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43240" y="2000240"/>
            <a:ext cx="785818" cy="35719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2А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43504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2Е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214810" y="4429132"/>
            <a:ext cx="571504" cy="21431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929322" y="5857892"/>
            <a:ext cx="2571768" cy="45720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11.30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85720" y="5143512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3Г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58016" y="4572008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143240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43504" y="2000240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Заголовок 7"/>
          <p:cNvSpPr txBox="1">
            <a:spLocks/>
          </p:cNvSpPr>
          <p:nvPr/>
        </p:nvSpPr>
        <p:spPr>
          <a:xfrm>
            <a:off x="3214678" y="2643182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Внутренний двор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7"/>
          <p:cNvSpPr txBox="1">
            <a:spLocks/>
          </p:cNvSpPr>
          <p:nvPr/>
        </p:nvSpPr>
        <p:spPr>
          <a:xfrm>
            <a:off x="3286116" y="4929198"/>
            <a:ext cx="2571768" cy="2857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Центральный вход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907704" y="404664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4Д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156176" y="404664"/>
            <a:ext cx="571504" cy="28575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6Б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70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09.00</vt:lpstr>
      <vt:lpstr>09.30</vt:lpstr>
      <vt:lpstr>10.00</vt:lpstr>
      <vt:lpstr>10.30</vt:lpstr>
      <vt:lpstr>11.00</vt:lpstr>
      <vt:lpstr>11.30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Учитель</cp:lastModifiedBy>
  <cp:revision>13</cp:revision>
  <cp:lastPrinted>2020-08-26T04:20:49Z</cp:lastPrinted>
  <dcterms:created xsi:type="dcterms:W3CDTF">2020-08-22T17:05:14Z</dcterms:created>
  <dcterms:modified xsi:type="dcterms:W3CDTF">2020-08-26T08:04:32Z</dcterms:modified>
</cp:coreProperties>
</file>