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57" r:id="rId4"/>
    <p:sldId id="263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0B4BF-D7D7-416E-BB67-AAADCA6B5820}" type="doc">
      <dgm:prSet loTypeId="urn:microsoft.com/office/officeart/2005/8/layout/vList6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9D77B3B-4B62-4BD0-8A6C-7D67D1E4ADFD}">
      <dgm:prSet phldrT="[Текст]" custT="1"/>
      <dgm:spPr/>
      <dgm:t>
        <a:bodyPr/>
        <a:lstStyle/>
        <a:p>
          <a:r>
            <a:rPr lang="ru-RU" sz="1400" b="1" i="1" baseline="0">
              <a:latin typeface="Georgia" pitchFamily="18" charset="0"/>
            </a:rPr>
            <a:t>начальная</a:t>
          </a:r>
        </a:p>
      </dgm:t>
    </dgm:pt>
    <dgm:pt modelId="{6A6759C2-3223-461A-AC87-E04BFB9B484C}" type="parTrans" cxnId="{2982FE24-9BA4-44E7-905C-7602F869E51F}">
      <dgm:prSet/>
      <dgm:spPr/>
      <dgm:t>
        <a:bodyPr/>
        <a:lstStyle/>
        <a:p>
          <a:endParaRPr lang="ru-RU"/>
        </a:p>
      </dgm:t>
    </dgm:pt>
    <dgm:pt modelId="{2659FB05-6097-44F6-A1F7-0FA98D8EA6E7}" type="sibTrans" cxnId="{2982FE24-9BA4-44E7-905C-7602F869E51F}">
      <dgm:prSet/>
      <dgm:spPr/>
      <dgm:t>
        <a:bodyPr/>
        <a:lstStyle/>
        <a:p>
          <a:endParaRPr lang="ru-RU"/>
        </a:p>
      </dgm:t>
    </dgm:pt>
    <dgm:pt modelId="{263C2C6A-8F4A-402C-A0EE-876DFD7D7FAA}">
      <dgm:prSet phldrT="[Текст]" custT="1"/>
      <dgm:spPr/>
      <dgm:t>
        <a:bodyPr/>
        <a:lstStyle/>
        <a:p>
          <a:pPr algn="just"/>
          <a:r>
            <a:rPr lang="ru-RU" sz="1200" b="1"/>
            <a:t>связана с планированием и управлением классным коллективом</a:t>
          </a:r>
          <a:endParaRPr lang="ru-RU" sz="1200"/>
        </a:p>
      </dgm:t>
    </dgm:pt>
    <dgm:pt modelId="{3D52D5DA-D518-4C46-93F0-028E32C0C20B}" type="parTrans" cxnId="{7F8F3CD8-AEF8-4BAC-A2D5-4ECB87344F08}">
      <dgm:prSet/>
      <dgm:spPr/>
      <dgm:t>
        <a:bodyPr/>
        <a:lstStyle/>
        <a:p>
          <a:endParaRPr lang="ru-RU"/>
        </a:p>
      </dgm:t>
    </dgm:pt>
    <dgm:pt modelId="{62AAE1B2-7BED-4A48-97F9-B982B4AB5AE9}" type="sibTrans" cxnId="{7F8F3CD8-AEF8-4BAC-A2D5-4ECB87344F08}">
      <dgm:prSet/>
      <dgm:spPr/>
      <dgm:t>
        <a:bodyPr/>
        <a:lstStyle/>
        <a:p>
          <a:endParaRPr lang="ru-RU"/>
        </a:p>
      </dgm:t>
    </dgm:pt>
    <dgm:pt modelId="{3FC85DE9-A412-44DB-94B9-249817476141}">
      <dgm:prSet phldrT="[Текст]" custT="1"/>
      <dgm:spPr/>
      <dgm:t>
        <a:bodyPr/>
        <a:lstStyle/>
        <a:p>
          <a:r>
            <a:rPr lang="ru-RU" sz="1400" b="1" i="1" dirty="0" smtClean="0">
              <a:latin typeface="Georgia" pitchFamily="18" charset="0"/>
            </a:rPr>
            <a:t>корректирующая</a:t>
          </a:r>
          <a:endParaRPr lang="ru-RU" sz="1400" b="1" i="1" dirty="0">
            <a:latin typeface="Georgia" pitchFamily="18" charset="0"/>
          </a:endParaRPr>
        </a:p>
        <a:p>
          <a:r>
            <a:rPr lang="ru-RU" sz="1200" dirty="0"/>
            <a:t> </a:t>
          </a:r>
          <a:r>
            <a:rPr lang="ru-RU" sz="1200" b="1" i="1" dirty="0" smtClean="0">
              <a:latin typeface="Georgia" pitchFamily="18" charset="0"/>
            </a:rPr>
            <a:t>(текущая)</a:t>
          </a:r>
          <a:endParaRPr lang="ru-RU" sz="1200" b="1" i="1" dirty="0">
            <a:latin typeface="Georgia" pitchFamily="18" charset="0"/>
          </a:endParaRPr>
        </a:p>
      </dgm:t>
    </dgm:pt>
    <dgm:pt modelId="{B123CABC-A29D-49F2-9B66-DDB6C4C066E9}" type="parTrans" cxnId="{DDCE2217-A55E-4B43-9AA8-92F58D07B997}">
      <dgm:prSet/>
      <dgm:spPr/>
      <dgm:t>
        <a:bodyPr/>
        <a:lstStyle/>
        <a:p>
          <a:endParaRPr lang="ru-RU"/>
        </a:p>
      </dgm:t>
    </dgm:pt>
    <dgm:pt modelId="{F85C3DD6-1AF8-47A6-9389-2222D1299976}" type="sibTrans" cxnId="{DDCE2217-A55E-4B43-9AA8-92F58D07B997}">
      <dgm:prSet/>
      <dgm:spPr/>
      <dgm:t>
        <a:bodyPr/>
        <a:lstStyle/>
        <a:p>
          <a:endParaRPr lang="ru-RU"/>
        </a:p>
      </dgm:t>
    </dgm:pt>
    <dgm:pt modelId="{4EE3844F-77F0-4DB1-87AA-F79F67847114}">
      <dgm:prSet phldrT="[Текст]" custT="1"/>
      <dgm:spPr/>
      <dgm:t>
        <a:bodyPr/>
        <a:lstStyle/>
        <a:p>
          <a:r>
            <a:rPr lang="ru-RU" sz="1400" b="1" i="1">
              <a:latin typeface="Georgia" pitchFamily="18" charset="0"/>
            </a:rPr>
            <a:t>обобщающая</a:t>
          </a:r>
          <a:r>
            <a:rPr lang="ru-RU" sz="1200" b="1" i="1">
              <a:latin typeface="Georgia" pitchFamily="18" charset="0"/>
            </a:rPr>
            <a:t> (итоговая)</a:t>
          </a:r>
        </a:p>
      </dgm:t>
    </dgm:pt>
    <dgm:pt modelId="{7D530775-5817-411E-9EFB-1F42EA9AA5DC}" type="parTrans" cxnId="{E630BA77-0BC4-4765-A700-C61151C81B14}">
      <dgm:prSet/>
      <dgm:spPr/>
      <dgm:t>
        <a:bodyPr/>
        <a:lstStyle/>
        <a:p>
          <a:endParaRPr lang="ru-RU"/>
        </a:p>
      </dgm:t>
    </dgm:pt>
    <dgm:pt modelId="{A94E5D42-10F4-421E-9303-38CF5FB1A8F5}" type="sibTrans" cxnId="{E630BA77-0BC4-4765-A700-C61151C81B14}">
      <dgm:prSet/>
      <dgm:spPr/>
      <dgm:t>
        <a:bodyPr/>
        <a:lstStyle/>
        <a:p>
          <a:endParaRPr lang="ru-RU"/>
        </a:p>
      </dgm:t>
    </dgm:pt>
    <dgm:pt modelId="{BEC3E649-29B2-4ED7-8B73-15DD40B57C12}">
      <dgm:prSet phldrT="[Текст]" custT="1"/>
      <dgm:spPr/>
      <dgm:t>
        <a:bodyPr/>
        <a:lstStyle/>
        <a:p>
          <a:pPr algn="just"/>
          <a:endParaRPr lang="ru-RU" sz="1100"/>
        </a:p>
      </dgm:t>
    </dgm:pt>
    <dgm:pt modelId="{ADE338E2-7EE8-4F04-B7C4-4B93DF3C1E8E}" type="parTrans" cxnId="{8054307C-CF1C-4111-8939-9AA4BA54F543}">
      <dgm:prSet/>
      <dgm:spPr/>
      <dgm:t>
        <a:bodyPr/>
        <a:lstStyle/>
        <a:p>
          <a:endParaRPr lang="ru-RU"/>
        </a:p>
      </dgm:t>
    </dgm:pt>
    <dgm:pt modelId="{F001E50B-B43B-4B23-A3A6-2E03587EE6E8}" type="sibTrans" cxnId="{8054307C-CF1C-4111-8939-9AA4BA54F543}">
      <dgm:prSet/>
      <dgm:spPr/>
      <dgm:t>
        <a:bodyPr/>
        <a:lstStyle/>
        <a:p>
          <a:endParaRPr lang="ru-RU"/>
        </a:p>
      </dgm:t>
    </dgm:pt>
    <dgm:pt modelId="{1EFF8716-DB4B-4082-9CDD-EB4F8F49A3EE}">
      <dgm:prSet phldrT="[Текст]" custT="1"/>
      <dgm:spPr/>
      <dgm:t>
        <a:bodyPr/>
        <a:lstStyle/>
        <a:p>
          <a:pPr algn="just"/>
          <a:r>
            <a:rPr lang="ru-RU" sz="1200" b="1" baseline="0"/>
            <a:t>проводится в самом процессе организации деятельности ученического  коллектива, ориентирует педагога на изменения, которые происходят в учениках и коллективе. Одновременно оценивается правильность ранее принятых решений</a:t>
          </a:r>
          <a:endParaRPr lang="ru-RU" sz="1200" baseline="0"/>
        </a:p>
      </dgm:t>
    </dgm:pt>
    <dgm:pt modelId="{18256218-D0EA-49DC-83BE-71CD0753FFEE}" type="parTrans" cxnId="{4FC0E848-912C-424D-A839-F9922BBBAC68}">
      <dgm:prSet/>
      <dgm:spPr/>
      <dgm:t>
        <a:bodyPr/>
        <a:lstStyle/>
        <a:p>
          <a:endParaRPr lang="ru-RU"/>
        </a:p>
      </dgm:t>
    </dgm:pt>
    <dgm:pt modelId="{733688B9-7E20-49D9-8791-7FC7FD316F85}" type="sibTrans" cxnId="{4FC0E848-912C-424D-A839-F9922BBBAC68}">
      <dgm:prSet/>
      <dgm:spPr/>
      <dgm:t>
        <a:bodyPr/>
        <a:lstStyle/>
        <a:p>
          <a:endParaRPr lang="ru-RU"/>
        </a:p>
      </dgm:t>
    </dgm:pt>
    <dgm:pt modelId="{1F8EEC22-25F2-440E-B0F5-41E81A8100A1}">
      <dgm:prSet phldrT="[Текст]" custT="1"/>
      <dgm:spPr/>
      <dgm:t>
        <a:bodyPr/>
        <a:lstStyle/>
        <a:p>
          <a:pPr algn="l"/>
          <a:r>
            <a:rPr lang="ru-RU" sz="1200" b="1" baseline="0"/>
            <a:t>проводиться в конце каждого учебного года в системе прогнозирования результатов воспитательной работы. Она дает основные данные для коррекции педагогического воздействия в течение следующего учебного года.</a:t>
          </a:r>
          <a:endParaRPr lang="ru-RU" sz="1200" baseline="0"/>
        </a:p>
      </dgm:t>
    </dgm:pt>
    <dgm:pt modelId="{28838EFD-4F5F-4413-863F-857A37DE4734}" type="parTrans" cxnId="{09E2C0E2-9BC4-46DD-87B5-0AB2CD3DE7F4}">
      <dgm:prSet/>
      <dgm:spPr/>
      <dgm:t>
        <a:bodyPr/>
        <a:lstStyle/>
        <a:p>
          <a:endParaRPr lang="ru-RU"/>
        </a:p>
      </dgm:t>
    </dgm:pt>
    <dgm:pt modelId="{6B697EC8-1451-4165-AE18-94A5CAAD82ED}" type="sibTrans" cxnId="{09E2C0E2-9BC4-46DD-87B5-0AB2CD3DE7F4}">
      <dgm:prSet/>
      <dgm:spPr/>
      <dgm:t>
        <a:bodyPr/>
        <a:lstStyle/>
        <a:p>
          <a:endParaRPr lang="ru-RU"/>
        </a:p>
      </dgm:t>
    </dgm:pt>
    <dgm:pt modelId="{5BDC626C-CC0F-4C81-AA7B-97937ED7AFE5}">
      <dgm:prSet phldrT="[Текст]" custT="1"/>
      <dgm:spPr/>
      <dgm:t>
        <a:bodyPr/>
        <a:lstStyle/>
        <a:p>
          <a:pPr algn="just"/>
          <a:endParaRPr lang="ru-RU" sz="1100"/>
        </a:p>
      </dgm:t>
    </dgm:pt>
    <dgm:pt modelId="{A20942A8-5D0F-4C9B-A582-0DF3FC3BCF19}" type="parTrans" cxnId="{F0AAB6F9-C1CB-4870-8C10-CF98F2F2CE32}">
      <dgm:prSet/>
      <dgm:spPr/>
      <dgm:t>
        <a:bodyPr/>
        <a:lstStyle/>
        <a:p>
          <a:endParaRPr lang="ru-RU"/>
        </a:p>
      </dgm:t>
    </dgm:pt>
    <dgm:pt modelId="{83A23007-7289-4612-A2AE-BC9C057F947D}" type="sibTrans" cxnId="{F0AAB6F9-C1CB-4870-8C10-CF98F2F2CE32}">
      <dgm:prSet/>
      <dgm:spPr/>
      <dgm:t>
        <a:bodyPr/>
        <a:lstStyle/>
        <a:p>
          <a:endParaRPr lang="ru-RU"/>
        </a:p>
      </dgm:t>
    </dgm:pt>
    <dgm:pt modelId="{FD8D7F09-8F45-42AA-806F-F51EACA95A1A}" type="pres">
      <dgm:prSet presAssocID="{4260B4BF-D7D7-416E-BB67-AAADCA6B582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AF9A07B-379A-4DB8-89CD-0647CDFCCC89}" type="pres">
      <dgm:prSet presAssocID="{C9D77B3B-4B62-4BD0-8A6C-7D67D1E4ADFD}" presName="linNode" presStyleCnt="0"/>
      <dgm:spPr/>
    </dgm:pt>
    <dgm:pt modelId="{26838E9E-A2F1-4BC0-AA6E-620BA590E1B9}" type="pres">
      <dgm:prSet presAssocID="{C9D77B3B-4B62-4BD0-8A6C-7D67D1E4ADFD}" presName="parentShp" presStyleLbl="node1" presStyleIdx="0" presStyleCnt="3" custScaleX="71696" custScaleY="51260" custLinFactNeighborX="-12893" custLinFactNeighborY="8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7FCCE-DC88-4977-8206-EF0530C3FB3C}" type="pres">
      <dgm:prSet presAssocID="{C9D77B3B-4B62-4BD0-8A6C-7D67D1E4ADFD}" presName="childShp" presStyleLbl="bgAccFollowNode1" presStyleIdx="0" presStyleCnt="3" custScaleX="92085" custScaleY="55068" custLinFactNeighborX="7859" custLinFactNeighborY="60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E843A-AC5F-440A-9E75-6429E8660F2C}" type="pres">
      <dgm:prSet presAssocID="{2659FB05-6097-44F6-A1F7-0FA98D8EA6E7}" presName="spacing" presStyleCnt="0"/>
      <dgm:spPr/>
    </dgm:pt>
    <dgm:pt modelId="{09E603D1-3089-4507-8FA3-84E53A8214DF}" type="pres">
      <dgm:prSet presAssocID="{3FC85DE9-A412-44DB-94B9-249817476141}" presName="linNode" presStyleCnt="0"/>
      <dgm:spPr/>
    </dgm:pt>
    <dgm:pt modelId="{3E1BC95B-928C-4AE8-91B1-BED168391A3E}" type="pres">
      <dgm:prSet presAssocID="{3FC85DE9-A412-44DB-94B9-249817476141}" presName="parentShp" presStyleLbl="node1" presStyleIdx="1" presStyleCnt="3" custScaleX="76655" custScaleY="62721" custLinFactNeighborX="-8551" custLinFactNeighborY="4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EE3EB-B907-4C55-A1A3-D59EDB164835}" type="pres">
      <dgm:prSet presAssocID="{3FC85DE9-A412-44DB-94B9-249817476141}" presName="childShp" presStyleLbl="bgAccFollowNode1" presStyleIdx="1" presStyleCnt="3" custScaleX="97463" custScaleY="96950" custLinFactNeighborX="9996" custLinFactNeighborY="5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CA791-A8A1-4E2F-881C-3144FAF04A26}" type="pres">
      <dgm:prSet presAssocID="{F85C3DD6-1AF8-47A6-9389-2222D1299976}" presName="spacing" presStyleCnt="0"/>
      <dgm:spPr/>
    </dgm:pt>
    <dgm:pt modelId="{35975ADD-A363-403B-8797-AE02023EAA24}" type="pres">
      <dgm:prSet presAssocID="{4EE3844F-77F0-4DB1-87AA-F79F67847114}" presName="linNode" presStyleCnt="0"/>
      <dgm:spPr/>
    </dgm:pt>
    <dgm:pt modelId="{967F473C-4297-4B81-80F2-52BB149DEBC2}" type="pres">
      <dgm:prSet presAssocID="{4EE3844F-77F0-4DB1-87AA-F79F67847114}" presName="parentShp" presStyleLbl="node1" presStyleIdx="2" presStyleCnt="3" custScaleX="74716" custScaleY="62033" custLinFactNeighborX="-10423" custLinFactNeighborY="-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754A4A-45AF-4994-B99E-DD1C85E3CDEC}" type="pres">
      <dgm:prSet presAssocID="{4EE3844F-77F0-4DB1-87AA-F79F67847114}" presName="childShp" presStyleLbl="bgAccFollowNode1" presStyleIdx="2" presStyleCnt="3" custScaleX="95012" custScaleY="98550" custLinFactNeighborX="6324" custLinFactNeighborY="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F8D862-FE7D-4750-B05E-F0E4FC0ECA13}" type="presOf" srcId="{1EFF8716-DB4B-4082-9CDD-EB4F8F49A3EE}" destId="{9F3EE3EB-B907-4C55-A1A3-D59EDB164835}" srcOrd="0" destOrd="0" presId="urn:microsoft.com/office/officeart/2005/8/layout/vList6"/>
    <dgm:cxn modelId="{BA511AE3-9442-4D21-80C7-4ED7EDEAC82D}" type="presOf" srcId="{4260B4BF-D7D7-416E-BB67-AAADCA6B5820}" destId="{FD8D7F09-8F45-42AA-806F-F51EACA95A1A}" srcOrd="0" destOrd="0" presId="urn:microsoft.com/office/officeart/2005/8/layout/vList6"/>
    <dgm:cxn modelId="{09E2C0E2-9BC4-46DD-87B5-0AB2CD3DE7F4}" srcId="{4EE3844F-77F0-4DB1-87AA-F79F67847114}" destId="{1F8EEC22-25F2-440E-B0F5-41E81A8100A1}" srcOrd="0" destOrd="0" parTransId="{28838EFD-4F5F-4413-863F-857A37DE4734}" sibTransId="{6B697EC8-1451-4165-AE18-94A5CAAD82ED}"/>
    <dgm:cxn modelId="{E630BA77-0BC4-4765-A700-C61151C81B14}" srcId="{4260B4BF-D7D7-416E-BB67-AAADCA6B5820}" destId="{4EE3844F-77F0-4DB1-87AA-F79F67847114}" srcOrd="2" destOrd="0" parTransId="{7D530775-5817-411E-9EFB-1F42EA9AA5DC}" sibTransId="{A94E5D42-10F4-421E-9303-38CF5FB1A8F5}"/>
    <dgm:cxn modelId="{B374B43B-33A8-45E0-927A-068BB16A8573}" type="presOf" srcId="{BEC3E649-29B2-4ED7-8B73-15DD40B57C12}" destId="{2D17FCCE-DC88-4977-8206-EF0530C3FB3C}" srcOrd="0" destOrd="0" presId="urn:microsoft.com/office/officeart/2005/8/layout/vList6"/>
    <dgm:cxn modelId="{67C3DEAD-3617-4243-9AB9-DEC2E3C87D1E}" type="presOf" srcId="{4EE3844F-77F0-4DB1-87AA-F79F67847114}" destId="{967F473C-4297-4B81-80F2-52BB149DEBC2}" srcOrd="0" destOrd="0" presId="urn:microsoft.com/office/officeart/2005/8/layout/vList6"/>
    <dgm:cxn modelId="{7F8F3CD8-AEF8-4BAC-A2D5-4ECB87344F08}" srcId="{C9D77B3B-4B62-4BD0-8A6C-7D67D1E4ADFD}" destId="{263C2C6A-8F4A-402C-A0EE-876DFD7D7FAA}" srcOrd="1" destOrd="0" parTransId="{3D52D5DA-D518-4C46-93F0-028E32C0C20B}" sibTransId="{62AAE1B2-7BED-4A48-97F9-B982B4AB5AE9}"/>
    <dgm:cxn modelId="{D30807ED-80E9-46E2-93A8-5A1BC7E18B50}" type="presOf" srcId="{C9D77B3B-4B62-4BD0-8A6C-7D67D1E4ADFD}" destId="{26838E9E-A2F1-4BC0-AA6E-620BA590E1B9}" srcOrd="0" destOrd="0" presId="urn:microsoft.com/office/officeart/2005/8/layout/vList6"/>
    <dgm:cxn modelId="{85FB3EA9-9E8E-444D-B2D9-19C1364041DD}" type="presOf" srcId="{1F8EEC22-25F2-440E-B0F5-41E81A8100A1}" destId="{3B754A4A-45AF-4994-B99E-DD1C85E3CDEC}" srcOrd="0" destOrd="0" presId="urn:microsoft.com/office/officeart/2005/8/layout/vList6"/>
    <dgm:cxn modelId="{4FC0E848-912C-424D-A839-F9922BBBAC68}" srcId="{3FC85DE9-A412-44DB-94B9-249817476141}" destId="{1EFF8716-DB4B-4082-9CDD-EB4F8F49A3EE}" srcOrd="0" destOrd="0" parTransId="{18256218-D0EA-49DC-83BE-71CD0753FFEE}" sibTransId="{733688B9-7E20-49D9-8791-7FC7FD316F85}"/>
    <dgm:cxn modelId="{DDCE2217-A55E-4B43-9AA8-92F58D07B997}" srcId="{4260B4BF-D7D7-416E-BB67-AAADCA6B5820}" destId="{3FC85DE9-A412-44DB-94B9-249817476141}" srcOrd="1" destOrd="0" parTransId="{B123CABC-A29D-49F2-9B66-DDB6C4C066E9}" sibTransId="{F85C3DD6-1AF8-47A6-9389-2222D1299976}"/>
    <dgm:cxn modelId="{8054307C-CF1C-4111-8939-9AA4BA54F543}" srcId="{C9D77B3B-4B62-4BD0-8A6C-7D67D1E4ADFD}" destId="{BEC3E649-29B2-4ED7-8B73-15DD40B57C12}" srcOrd="0" destOrd="0" parTransId="{ADE338E2-7EE8-4F04-B7C4-4B93DF3C1E8E}" sibTransId="{F001E50B-B43B-4B23-A3A6-2E03587EE6E8}"/>
    <dgm:cxn modelId="{7EEF1098-BAF5-487A-84CE-CAFDB124F671}" type="presOf" srcId="{5BDC626C-CC0F-4C81-AA7B-97937ED7AFE5}" destId="{2D17FCCE-DC88-4977-8206-EF0530C3FB3C}" srcOrd="0" destOrd="2" presId="urn:microsoft.com/office/officeart/2005/8/layout/vList6"/>
    <dgm:cxn modelId="{2C396361-F291-49BA-8EC3-D5765E6696AF}" type="presOf" srcId="{263C2C6A-8F4A-402C-A0EE-876DFD7D7FAA}" destId="{2D17FCCE-DC88-4977-8206-EF0530C3FB3C}" srcOrd="0" destOrd="1" presId="urn:microsoft.com/office/officeart/2005/8/layout/vList6"/>
    <dgm:cxn modelId="{F0AAB6F9-C1CB-4870-8C10-CF98F2F2CE32}" srcId="{C9D77B3B-4B62-4BD0-8A6C-7D67D1E4ADFD}" destId="{5BDC626C-CC0F-4C81-AA7B-97937ED7AFE5}" srcOrd="2" destOrd="0" parTransId="{A20942A8-5D0F-4C9B-A582-0DF3FC3BCF19}" sibTransId="{83A23007-7289-4612-A2AE-BC9C057F947D}"/>
    <dgm:cxn modelId="{2982FE24-9BA4-44E7-905C-7602F869E51F}" srcId="{4260B4BF-D7D7-416E-BB67-AAADCA6B5820}" destId="{C9D77B3B-4B62-4BD0-8A6C-7D67D1E4ADFD}" srcOrd="0" destOrd="0" parTransId="{6A6759C2-3223-461A-AC87-E04BFB9B484C}" sibTransId="{2659FB05-6097-44F6-A1F7-0FA98D8EA6E7}"/>
    <dgm:cxn modelId="{7BB41ABC-3712-45FC-AD28-5C358855DD0D}" type="presOf" srcId="{3FC85DE9-A412-44DB-94B9-249817476141}" destId="{3E1BC95B-928C-4AE8-91B1-BED168391A3E}" srcOrd="0" destOrd="0" presId="urn:microsoft.com/office/officeart/2005/8/layout/vList6"/>
    <dgm:cxn modelId="{B084BDA3-BF13-49F0-A8FE-B8C773135B08}" type="presParOf" srcId="{FD8D7F09-8F45-42AA-806F-F51EACA95A1A}" destId="{FAF9A07B-379A-4DB8-89CD-0647CDFCCC89}" srcOrd="0" destOrd="0" presId="urn:microsoft.com/office/officeart/2005/8/layout/vList6"/>
    <dgm:cxn modelId="{4523FCDF-78F5-488D-95CF-56A6034178E5}" type="presParOf" srcId="{FAF9A07B-379A-4DB8-89CD-0647CDFCCC89}" destId="{26838E9E-A2F1-4BC0-AA6E-620BA590E1B9}" srcOrd="0" destOrd="0" presId="urn:microsoft.com/office/officeart/2005/8/layout/vList6"/>
    <dgm:cxn modelId="{0BCCAAAA-8EB7-48C3-A6A2-B078CD55FCD2}" type="presParOf" srcId="{FAF9A07B-379A-4DB8-89CD-0647CDFCCC89}" destId="{2D17FCCE-DC88-4977-8206-EF0530C3FB3C}" srcOrd="1" destOrd="0" presId="urn:microsoft.com/office/officeart/2005/8/layout/vList6"/>
    <dgm:cxn modelId="{B1F2F2CA-CE91-42AD-BE24-8E075162627B}" type="presParOf" srcId="{FD8D7F09-8F45-42AA-806F-F51EACA95A1A}" destId="{40AE843A-AC5F-440A-9E75-6429E8660F2C}" srcOrd="1" destOrd="0" presId="urn:microsoft.com/office/officeart/2005/8/layout/vList6"/>
    <dgm:cxn modelId="{2C3DD645-0AA2-482D-ADB4-09E613DE6C81}" type="presParOf" srcId="{FD8D7F09-8F45-42AA-806F-F51EACA95A1A}" destId="{09E603D1-3089-4507-8FA3-84E53A8214DF}" srcOrd="2" destOrd="0" presId="urn:microsoft.com/office/officeart/2005/8/layout/vList6"/>
    <dgm:cxn modelId="{7037246B-2B0A-41FF-94F8-C11E36451A34}" type="presParOf" srcId="{09E603D1-3089-4507-8FA3-84E53A8214DF}" destId="{3E1BC95B-928C-4AE8-91B1-BED168391A3E}" srcOrd="0" destOrd="0" presId="urn:microsoft.com/office/officeart/2005/8/layout/vList6"/>
    <dgm:cxn modelId="{E870D728-9196-4AD8-816B-211291ABC75C}" type="presParOf" srcId="{09E603D1-3089-4507-8FA3-84E53A8214DF}" destId="{9F3EE3EB-B907-4C55-A1A3-D59EDB164835}" srcOrd="1" destOrd="0" presId="urn:microsoft.com/office/officeart/2005/8/layout/vList6"/>
    <dgm:cxn modelId="{7F8A0A3F-CD61-41AB-8124-4FAE57FC4302}" type="presParOf" srcId="{FD8D7F09-8F45-42AA-806F-F51EACA95A1A}" destId="{A2ACA791-A8A1-4E2F-881C-3144FAF04A26}" srcOrd="3" destOrd="0" presId="urn:microsoft.com/office/officeart/2005/8/layout/vList6"/>
    <dgm:cxn modelId="{49FBAB2E-F07D-412F-BBA8-B038B8048EB8}" type="presParOf" srcId="{FD8D7F09-8F45-42AA-806F-F51EACA95A1A}" destId="{35975ADD-A363-403B-8797-AE02023EAA24}" srcOrd="4" destOrd="0" presId="urn:microsoft.com/office/officeart/2005/8/layout/vList6"/>
    <dgm:cxn modelId="{93802AD1-7204-43E3-AFDA-A3C692F7DDFA}" type="presParOf" srcId="{35975ADD-A363-403B-8797-AE02023EAA24}" destId="{967F473C-4297-4B81-80F2-52BB149DEBC2}" srcOrd="0" destOrd="0" presId="urn:microsoft.com/office/officeart/2005/8/layout/vList6"/>
    <dgm:cxn modelId="{DB21961C-2DA7-4AF3-B8EF-56B5EF922EF1}" type="presParOf" srcId="{35975ADD-A363-403B-8797-AE02023EAA24}" destId="{3B754A4A-45AF-4994-B99E-DD1C85E3CDE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50B7B7-7439-4DE7-8936-F9455489D503}" type="doc">
      <dgm:prSet loTypeId="urn:microsoft.com/office/officeart/2005/8/layout/lProcess3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2681742-FAE4-46B9-A32E-3D76499C3468}">
      <dgm:prSet phldrT="[Текст]" custT="1"/>
      <dgm:spPr/>
      <dgm:t>
        <a:bodyPr/>
        <a:lstStyle/>
        <a:p>
          <a:r>
            <a:rPr lang="ru-RU" sz="1200" b="1" i="1" dirty="0">
              <a:latin typeface="Georgia" pitchFamily="18" charset="0"/>
            </a:rPr>
            <a:t>КОНТРОЛЬНО-КОРРЕКТИРОВОЧНАЯ</a:t>
          </a:r>
        </a:p>
      </dgm:t>
    </dgm:pt>
    <dgm:pt modelId="{5409E8DD-053B-4559-B63D-C0ECFE1334F0}" type="parTrans" cxnId="{69143F77-D934-40EE-9117-06758B54EE11}">
      <dgm:prSet/>
      <dgm:spPr/>
      <dgm:t>
        <a:bodyPr/>
        <a:lstStyle/>
        <a:p>
          <a:endParaRPr lang="ru-RU"/>
        </a:p>
      </dgm:t>
    </dgm:pt>
    <dgm:pt modelId="{4A8486E5-C078-4DA8-9C70-7BD25CFE1049}" type="sibTrans" cxnId="{69143F77-D934-40EE-9117-06758B54EE11}">
      <dgm:prSet/>
      <dgm:spPr/>
      <dgm:t>
        <a:bodyPr/>
        <a:lstStyle/>
        <a:p>
          <a:endParaRPr lang="ru-RU"/>
        </a:p>
      </dgm:t>
    </dgm:pt>
    <dgm:pt modelId="{FC7A027E-DE8F-431B-AE38-F003433B0546}">
      <dgm:prSet custT="1"/>
      <dgm:spPr/>
      <dgm:t>
        <a:bodyPr/>
        <a:lstStyle/>
        <a:p>
          <a:r>
            <a:rPr lang="ru-RU" sz="1200" dirty="0"/>
            <a:t>получение данных и корректировка процесса воспитания </a:t>
          </a:r>
        </a:p>
      </dgm:t>
    </dgm:pt>
    <dgm:pt modelId="{3AF0E6E5-1FF3-4017-A42A-6E7CDF04AECD}" type="parTrans" cxnId="{8EE52464-B0F9-4467-A8DD-266E44657CE0}">
      <dgm:prSet/>
      <dgm:spPr/>
      <dgm:t>
        <a:bodyPr/>
        <a:lstStyle/>
        <a:p>
          <a:endParaRPr lang="ru-RU"/>
        </a:p>
      </dgm:t>
    </dgm:pt>
    <dgm:pt modelId="{58DC3E8A-89C7-4109-9931-D5A7FECDACB7}" type="sibTrans" cxnId="{8EE52464-B0F9-4467-A8DD-266E44657CE0}">
      <dgm:prSet/>
      <dgm:spPr/>
      <dgm:t>
        <a:bodyPr/>
        <a:lstStyle/>
        <a:p>
          <a:endParaRPr lang="ru-RU"/>
        </a:p>
      </dgm:t>
    </dgm:pt>
    <dgm:pt modelId="{CDB86318-04E4-4FA1-8AC0-1284319079D0}">
      <dgm:prSet phldrT="[Текст]" custT="1"/>
      <dgm:spPr/>
      <dgm:t>
        <a:bodyPr/>
        <a:lstStyle/>
        <a:p>
          <a:r>
            <a:rPr lang="ru-RU" sz="1400" b="1" i="1" dirty="0">
              <a:latin typeface="Georgia" pitchFamily="18" charset="0"/>
            </a:rPr>
            <a:t>ПРОГНОСТИЧЕСКАЯ</a:t>
          </a:r>
        </a:p>
      </dgm:t>
    </dgm:pt>
    <dgm:pt modelId="{FD2F8488-600F-4FC1-BB77-AA7580DFEB2D}" type="sibTrans" cxnId="{197621BA-320D-4A42-9F3D-1B15345FC2DF}">
      <dgm:prSet/>
      <dgm:spPr/>
      <dgm:t>
        <a:bodyPr/>
        <a:lstStyle/>
        <a:p>
          <a:endParaRPr lang="ru-RU"/>
        </a:p>
      </dgm:t>
    </dgm:pt>
    <dgm:pt modelId="{FFC0149B-0230-4A52-82D1-14B168B1CFF9}" type="parTrans" cxnId="{197621BA-320D-4A42-9F3D-1B15345FC2DF}">
      <dgm:prSet/>
      <dgm:spPr/>
      <dgm:t>
        <a:bodyPr/>
        <a:lstStyle/>
        <a:p>
          <a:endParaRPr lang="ru-RU"/>
        </a:p>
      </dgm:t>
    </dgm:pt>
    <dgm:pt modelId="{40AF2087-2ABB-4F79-A6E4-E73F877CC6E8}">
      <dgm:prSet custT="1"/>
      <dgm:spPr/>
      <dgm:t>
        <a:bodyPr/>
        <a:lstStyle/>
        <a:p>
          <a:r>
            <a:rPr lang="ru-RU" sz="1200" dirty="0"/>
            <a:t>предвидение, предсказание, прогнозирование изменений в развитии учащихся в будущем   </a:t>
          </a:r>
        </a:p>
      </dgm:t>
    </dgm:pt>
    <dgm:pt modelId="{6C9CCE87-499D-4911-AF99-E17B219A82C5}" type="parTrans" cxnId="{E630EBC7-6D58-4FF5-91F2-72B565DA4889}">
      <dgm:prSet/>
      <dgm:spPr/>
      <dgm:t>
        <a:bodyPr/>
        <a:lstStyle/>
        <a:p>
          <a:endParaRPr lang="ru-RU"/>
        </a:p>
      </dgm:t>
    </dgm:pt>
    <dgm:pt modelId="{46E29F22-2E2C-4C03-8BC9-1050FCB5F57D}" type="sibTrans" cxnId="{E630EBC7-6D58-4FF5-91F2-72B565DA4889}">
      <dgm:prSet/>
      <dgm:spPr/>
      <dgm:t>
        <a:bodyPr/>
        <a:lstStyle/>
        <a:p>
          <a:endParaRPr lang="ru-RU"/>
        </a:p>
      </dgm:t>
    </dgm:pt>
    <dgm:pt modelId="{FA0F9911-0DC6-4B0C-A1CC-187E35F47BF5}">
      <dgm:prSet custT="1"/>
      <dgm:spPr/>
      <dgm:t>
        <a:bodyPr/>
        <a:lstStyle/>
        <a:p>
          <a:r>
            <a:rPr lang="ru-RU" sz="1200"/>
            <a:t>оказание учителем воспитательных воздействий на учеников</a:t>
          </a:r>
        </a:p>
      </dgm:t>
    </dgm:pt>
    <dgm:pt modelId="{26C4148F-BA8B-4BCD-8C2D-CDC3D529A5D0}" type="parTrans" cxnId="{B19C0DD1-8AA5-4AE7-B366-3B41CAFC4234}">
      <dgm:prSet/>
      <dgm:spPr/>
      <dgm:t>
        <a:bodyPr/>
        <a:lstStyle/>
        <a:p>
          <a:endParaRPr lang="ru-RU"/>
        </a:p>
      </dgm:t>
    </dgm:pt>
    <dgm:pt modelId="{21F57CAE-F943-42C3-B4FB-60F6C8451070}" type="sibTrans" cxnId="{B19C0DD1-8AA5-4AE7-B366-3B41CAFC4234}">
      <dgm:prSet/>
      <dgm:spPr/>
      <dgm:t>
        <a:bodyPr/>
        <a:lstStyle/>
        <a:p>
          <a:endParaRPr lang="ru-RU"/>
        </a:p>
      </dgm:t>
    </dgm:pt>
    <dgm:pt modelId="{EA55CCBD-A61F-416E-89D8-67BBA95E58BA}">
      <dgm:prSet custT="1"/>
      <dgm:spPr/>
      <dgm:t>
        <a:bodyPr/>
        <a:lstStyle/>
        <a:p>
          <a:r>
            <a:rPr lang="ru-RU" sz="1400" b="1" i="0" cap="small" baseline="0" dirty="0">
              <a:latin typeface="Georgia" pitchFamily="18" charset="0"/>
            </a:rPr>
            <a:t>ВОСПИТЫВАЮЩАЯ</a:t>
          </a:r>
          <a:r>
            <a:rPr lang="ru-RU" sz="1100" dirty="0"/>
            <a:t> </a:t>
          </a:r>
        </a:p>
      </dgm:t>
    </dgm:pt>
    <dgm:pt modelId="{A25961AB-B2D7-4357-8DD8-C35644E10034}" type="sibTrans" cxnId="{AC34A7AC-B37A-4B96-86BF-67BA9EC425B0}">
      <dgm:prSet/>
      <dgm:spPr/>
      <dgm:t>
        <a:bodyPr/>
        <a:lstStyle/>
        <a:p>
          <a:endParaRPr lang="ru-RU"/>
        </a:p>
      </dgm:t>
    </dgm:pt>
    <dgm:pt modelId="{CC448878-F90D-4F60-B830-0C4556366998}" type="parTrans" cxnId="{AC34A7AC-B37A-4B96-86BF-67BA9EC425B0}">
      <dgm:prSet/>
      <dgm:spPr/>
      <dgm:t>
        <a:bodyPr/>
        <a:lstStyle/>
        <a:p>
          <a:endParaRPr lang="ru-RU"/>
        </a:p>
      </dgm:t>
    </dgm:pt>
    <dgm:pt modelId="{DB86436E-E678-47C3-A93B-CB55B315B8FE}" type="pres">
      <dgm:prSet presAssocID="{2650B7B7-7439-4DE7-8936-F9455489D50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F36B4D9-F687-4BD8-9494-AAF2F454A8C8}" type="pres">
      <dgm:prSet presAssocID="{02681742-FAE4-46B9-A32E-3D76499C3468}" presName="horFlow" presStyleCnt="0"/>
      <dgm:spPr/>
      <dgm:t>
        <a:bodyPr/>
        <a:lstStyle/>
        <a:p>
          <a:endParaRPr lang="ru-RU"/>
        </a:p>
      </dgm:t>
    </dgm:pt>
    <dgm:pt modelId="{8D278013-C91B-4963-BC11-F38E49E8E87F}" type="pres">
      <dgm:prSet presAssocID="{02681742-FAE4-46B9-A32E-3D76499C3468}" presName="bigChev" presStyleLbl="node1" presStyleIdx="0" presStyleCnt="3" custScaleX="125123"/>
      <dgm:spPr/>
      <dgm:t>
        <a:bodyPr/>
        <a:lstStyle/>
        <a:p>
          <a:endParaRPr lang="ru-RU"/>
        </a:p>
      </dgm:t>
    </dgm:pt>
    <dgm:pt modelId="{AF11D044-ADC4-410C-9D65-F34F85AF79ED}" type="pres">
      <dgm:prSet presAssocID="{3AF0E6E5-1FF3-4017-A42A-6E7CDF04AECD}" presName="parTrans" presStyleCnt="0"/>
      <dgm:spPr/>
      <dgm:t>
        <a:bodyPr/>
        <a:lstStyle/>
        <a:p>
          <a:endParaRPr lang="ru-RU"/>
        </a:p>
      </dgm:t>
    </dgm:pt>
    <dgm:pt modelId="{21E37611-C17A-4B9C-8A9C-0A4C50A7F63B}" type="pres">
      <dgm:prSet presAssocID="{FC7A027E-DE8F-431B-AE38-F003433B0546}" presName="node" presStyleLbl="alignAccFollowNode1" presStyleIdx="0" presStyleCnt="3" custScaleX="137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8D53A-4BA0-4FCE-99B5-E331B4662F76}" type="pres">
      <dgm:prSet presAssocID="{02681742-FAE4-46B9-A32E-3D76499C3468}" presName="vSp" presStyleCnt="0"/>
      <dgm:spPr/>
      <dgm:t>
        <a:bodyPr/>
        <a:lstStyle/>
        <a:p>
          <a:endParaRPr lang="ru-RU"/>
        </a:p>
      </dgm:t>
    </dgm:pt>
    <dgm:pt modelId="{D3D69306-6266-4BC9-A4EA-A1A067C255B1}" type="pres">
      <dgm:prSet presAssocID="{CDB86318-04E4-4FA1-8AC0-1284319079D0}" presName="horFlow" presStyleCnt="0"/>
      <dgm:spPr/>
      <dgm:t>
        <a:bodyPr/>
        <a:lstStyle/>
        <a:p>
          <a:endParaRPr lang="ru-RU"/>
        </a:p>
      </dgm:t>
    </dgm:pt>
    <dgm:pt modelId="{EDC102D7-90FF-4594-A4B5-F381746AF7E0}" type="pres">
      <dgm:prSet presAssocID="{CDB86318-04E4-4FA1-8AC0-1284319079D0}" presName="bigChev" presStyleLbl="node1" presStyleIdx="1" presStyleCnt="3" custScaleX="125123" custLinFactNeighborX="3437" custLinFactNeighborY="-2876"/>
      <dgm:spPr/>
      <dgm:t>
        <a:bodyPr/>
        <a:lstStyle/>
        <a:p>
          <a:endParaRPr lang="ru-RU"/>
        </a:p>
      </dgm:t>
    </dgm:pt>
    <dgm:pt modelId="{EAF64D55-669F-4AAD-A11B-707855DE7699}" type="pres">
      <dgm:prSet presAssocID="{6C9CCE87-499D-4911-AF99-E17B219A82C5}" presName="parTrans" presStyleCnt="0"/>
      <dgm:spPr/>
      <dgm:t>
        <a:bodyPr/>
        <a:lstStyle/>
        <a:p>
          <a:endParaRPr lang="ru-RU"/>
        </a:p>
      </dgm:t>
    </dgm:pt>
    <dgm:pt modelId="{34C59F6C-1CCF-4E7A-9B72-B118F8B15ECE}" type="pres">
      <dgm:prSet presAssocID="{40AF2087-2ABB-4F79-A6E4-E73F877CC6E8}" presName="node" presStyleLbl="alignAccFollowNode1" presStyleIdx="1" presStyleCnt="3" custScaleX="141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1A283D-E4E3-4DF4-AFAC-4DEB8BE325C1}" type="pres">
      <dgm:prSet presAssocID="{CDB86318-04E4-4FA1-8AC0-1284319079D0}" presName="vSp" presStyleCnt="0"/>
      <dgm:spPr/>
      <dgm:t>
        <a:bodyPr/>
        <a:lstStyle/>
        <a:p>
          <a:endParaRPr lang="ru-RU"/>
        </a:p>
      </dgm:t>
    </dgm:pt>
    <dgm:pt modelId="{7D7A1298-3804-44D4-A368-206924857D0D}" type="pres">
      <dgm:prSet presAssocID="{EA55CCBD-A61F-416E-89D8-67BBA95E58BA}" presName="horFlow" presStyleCnt="0"/>
      <dgm:spPr/>
      <dgm:t>
        <a:bodyPr/>
        <a:lstStyle/>
        <a:p>
          <a:endParaRPr lang="ru-RU"/>
        </a:p>
      </dgm:t>
    </dgm:pt>
    <dgm:pt modelId="{1CDAFA02-D42C-47F7-B648-6042479554C1}" type="pres">
      <dgm:prSet presAssocID="{EA55CCBD-A61F-416E-89D8-67BBA95E58BA}" presName="bigChev" presStyleLbl="node1" presStyleIdx="2" presStyleCnt="3" custScaleX="126017"/>
      <dgm:spPr/>
      <dgm:t>
        <a:bodyPr/>
        <a:lstStyle/>
        <a:p>
          <a:endParaRPr lang="ru-RU"/>
        </a:p>
      </dgm:t>
    </dgm:pt>
    <dgm:pt modelId="{6C3537D8-8E8B-4240-B571-FC310054C22E}" type="pres">
      <dgm:prSet presAssocID="{26C4148F-BA8B-4BCD-8C2D-CDC3D529A5D0}" presName="parTrans" presStyleCnt="0"/>
      <dgm:spPr/>
      <dgm:t>
        <a:bodyPr/>
        <a:lstStyle/>
        <a:p>
          <a:endParaRPr lang="ru-RU"/>
        </a:p>
      </dgm:t>
    </dgm:pt>
    <dgm:pt modelId="{5D07FDC3-BA02-422D-8F35-63441E82D311}" type="pres">
      <dgm:prSet presAssocID="{FA0F9911-0DC6-4B0C-A1CC-187E35F47BF5}" presName="node" presStyleLbl="alignAccFollowNode1" presStyleIdx="2" presStyleCnt="3" custScaleX="1417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D58443-2945-4E3B-9B9B-65CE0A3476D6}" type="presOf" srcId="{FA0F9911-0DC6-4B0C-A1CC-187E35F47BF5}" destId="{5D07FDC3-BA02-422D-8F35-63441E82D311}" srcOrd="0" destOrd="0" presId="urn:microsoft.com/office/officeart/2005/8/layout/lProcess3"/>
    <dgm:cxn modelId="{E630EBC7-6D58-4FF5-91F2-72B565DA4889}" srcId="{CDB86318-04E4-4FA1-8AC0-1284319079D0}" destId="{40AF2087-2ABB-4F79-A6E4-E73F877CC6E8}" srcOrd="0" destOrd="0" parTransId="{6C9CCE87-499D-4911-AF99-E17B219A82C5}" sibTransId="{46E29F22-2E2C-4C03-8BC9-1050FCB5F57D}"/>
    <dgm:cxn modelId="{3E0F4048-D083-4617-BEB8-5E2B929EE085}" type="presOf" srcId="{CDB86318-04E4-4FA1-8AC0-1284319079D0}" destId="{EDC102D7-90FF-4594-A4B5-F381746AF7E0}" srcOrd="0" destOrd="0" presId="urn:microsoft.com/office/officeart/2005/8/layout/lProcess3"/>
    <dgm:cxn modelId="{8EE52464-B0F9-4467-A8DD-266E44657CE0}" srcId="{02681742-FAE4-46B9-A32E-3D76499C3468}" destId="{FC7A027E-DE8F-431B-AE38-F003433B0546}" srcOrd="0" destOrd="0" parTransId="{3AF0E6E5-1FF3-4017-A42A-6E7CDF04AECD}" sibTransId="{58DC3E8A-89C7-4109-9931-D5A7FECDACB7}"/>
    <dgm:cxn modelId="{2563D12D-7993-4B1E-9218-B7CBEF632430}" type="presOf" srcId="{40AF2087-2ABB-4F79-A6E4-E73F877CC6E8}" destId="{34C59F6C-1CCF-4E7A-9B72-B118F8B15ECE}" srcOrd="0" destOrd="0" presId="urn:microsoft.com/office/officeart/2005/8/layout/lProcess3"/>
    <dgm:cxn modelId="{69143F77-D934-40EE-9117-06758B54EE11}" srcId="{2650B7B7-7439-4DE7-8936-F9455489D503}" destId="{02681742-FAE4-46B9-A32E-3D76499C3468}" srcOrd="0" destOrd="0" parTransId="{5409E8DD-053B-4559-B63D-C0ECFE1334F0}" sibTransId="{4A8486E5-C078-4DA8-9C70-7BD25CFE1049}"/>
    <dgm:cxn modelId="{AC34A7AC-B37A-4B96-86BF-67BA9EC425B0}" srcId="{2650B7B7-7439-4DE7-8936-F9455489D503}" destId="{EA55CCBD-A61F-416E-89D8-67BBA95E58BA}" srcOrd="2" destOrd="0" parTransId="{CC448878-F90D-4F60-B830-0C4556366998}" sibTransId="{A25961AB-B2D7-4357-8DD8-C35644E10034}"/>
    <dgm:cxn modelId="{D4B0DC76-8129-474D-A742-ED32712D2181}" type="presOf" srcId="{2650B7B7-7439-4DE7-8936-F9455489D503}" destId="{DB86436E-E678-47C3-A93B-CB55B315B8FE}" srcOrd="0" destOrd="0" presId="urn:microsoft.com/office/officeart/2005/8/layout/lProcess3"/>
    <dgm:cxn modelId="{B19C0DD1-8AA5-4AE7-B366-3B41CAFC4234}" srcId="{EA55CCBD-A61F-416E-89D8-67BBA95E58BA}" destId="{FA0F9911-0DC6-4B0C-A1CC-187E35F47BF5}" srcOrd="0" destOrd="0" parTransId="{26C4148F-BA8B-4BCD-8C2D-CDC3D529A5D0}" sibTransId="{21F57CAE-F943-42C3-B4FB-60F6C8451070}"/>
    <dgm:cxn modelId="{2F363D94-CCBB-4956-A21A-85929A2F537E}" type="presOf" srcId="{FC7A027E-DE8F-431B-AE38-F003433B0546}" destId="{21E37611-C17A-4B9C-8A9C-0A4C50A7F63B}" srcOrd="0" destOrd="0" presId="urn:microsoft.com/office/officeart/2005/8/layout/lProcess3"/>
    <dgm:cxn modelId="{08943481-8E00-4397-8BC1-F83BFBECFA93}" type="presOf" srcId="{EA55CCBD-A61F-416E-89D8-67BBA95E58BA}" destId="{1CDAFA02-D42C-47F7-B648-6042479554C1}" srcOrd="0" destOrd="0" presId="urn:microsoft.com/office/officeart/2005/8/layout/lProcess3"/>
    <dgm:cxn modelId="{326AD76B-2E5A-4CA8-88F2-890A9888DC66}" type="presOf" srcId="{02681742-FAE4-46B9-A32E-3D76499C3468}" destId="{8D278013-C91B-4963-BC11-F38E49E8E87F}" srcOrd="0" destOrd="0" presId="urn:microsoft.com/office/officeart/2005/8/layout/lProcess3"/>
    <dgm:cxn modelId="{197621BA-320D-4A42-9F3D-1B15345FC2DF}" srcId="{2650B7B7-7439-4DE7-8936-F9455489D503}" destId="{CDB86318-04E4-4FA1-8AC0-1284319079D0}" srcOrd="1" destOrd="0" parTransId="{FFC0149B-0230-4A52-82D1-14B168B1CFF9}" sibTransId="{FD2F8488-600F-4FC1-BB77-AA7580DFEB2D}"/>
    <dgm:cxn modelId="{6EA0E6A7-B926-4BCF-AB99-4760937A9F04}" type="presParOf" srcId="{DB86436E-E678-47C3-A93B-CB55B315B8FE}" destId="{3F36B4D9-F687-4BD8-9494-AAF2F454A8C8}" srcOrd="0" destOrd="0" presId="urn:microsoft.com/office/officeart/2005/8/layout/lProcess3"/>
    <dgm:cxn modelId="{7E99095D-500D-43F4-9775-DF40FCE3DDD4}" type="presParOf" srcId="{3F36B4D9-F687-4BD8-9494-AAF2F454A8C8}" destId="{8D278013-C91B-4963-BC11-F38E49E8E87F}" srcOrd="0" destOrd="0" presId="urn:microsoft.com/office/officeart/2005/8/layout/lProcess3"/>
    <dgm:cxn modelId="{749595E2-66B8-4BBE-A9A8-4825EA07B80F}" type="presParOf" srcId="{3F36B4D9-F687-4BD8-9494-AAF2F454A8C8}" destId="{AF11D044-ADC4-410C-9D65-F34F85AF79ED}" srcOrd="1" destOrd="0" presId="urn:microsoft.com/office/officeart/2005/8/layout/lProcess3"/>
    <dgm:cxn modelId="{311C573B-F4E1-42C7-BE40-4432785ED898}" type="presParOf" srcId="{3F36B4D9-F687-4BD8-9494-AAF2F454A8C8}" destId="{21E37611-C17A-4B9C-8A9C-0A4C50A7F63B}" srcOrd="2" destOrd="0" presId="urn:microsoft.com/office/officeart/2005/8/layout/lProcess3"/>
    <dgm:cxn modelId="{1D2A55C4-C76D-4B42-B056-EE79BB0FF92F}" type="presParOf" srcId="{DB86436E-E678-47C3-A93B-CB55B315B8FE}" destId="{7708D53A-4BA0-4FCE-99B5-E331B4662F76}" srcOrd="1" destOrd="0" presId="urn:microsoft.com/office/officeart/2005/8/layout/lProcess3"/>
    <dgm:cxn modelId="{950EC34F-5561-41A8-96C2-BFC7AB432DB6}" type="presParOf" srcId="{DB86436E-E678-47C3-A93B-CB55B315B8FE}" destId="{D3D69306-6266-4BC9-A4EA-A1A067C255B1}" srcOrd="2" destOrd="0" presId="urn:microsoft.com/office/officeart/2005/8/layout/lProcess3"/>
    <dgm:cxn modelId="{1BCF9800-5803-4A28-902C-514297D67FEA}" type="presParOf" srcId="{D3D69306-6266-4BC9-A4EA-A1A067C255B1}" destId="{EDC102D7-90FF-4594-A4B5-F381746AF7E0}" srcOrd="0" destOrd="0" presId="urn:microsoft.com/office/officeart/2005/8/layout/lProcess3"/>
    <dgm:cxn modelId="{57F323E0-9FF8-48C7-AB19-0D899104AAEC}" type="presParOf" srcId="{D3D69306-6266-4BC9-A4EA-A1A067C255B1}" destId="{EAF64D55-669F-4AAD-A11B-707855DE7699}" srcOrd="1" destOrd="0" presId="urn:microsoft.com/office/officeart/2005/8/layout/lProcess3"/>
    <dgm:cxn modelId="{66C8A055-DC38-4B88-B70E-0F4D8D7564E1}" type="presParOf" srcId="{D3D69306-6266-4BC9-A4EA-A1A067C255B1}" destId="{34C59F6C-1CCF-4E7A-9B72-B118F8B15ECE}" srcOrd="2" destOrd="0" presId="urn:microsoft.com/office/officeart/2005/8/layout/lProcess3"/>
    <dgm:cxn modelId="{3A0961A0-FB53-485E-8C4F-E29EBA528AB6}" type="presParOf" srcId="{DB86436E-E678-47C3-A93B-CB55B315B8FE}" destId="{7E1A283D-E4E3-4DF4-AFAC-4DEB8BE325C1}" srcOrd="3" destOrd="0" presId="urn:microsoft.com/office/officeart/2005/8/layout/lProcess3"/>
    <dgm:cxn modelId="{67FC35B5-2D66-46A8-A54A-1135D188AFF5}" type="presParOf" srcId="{DB86436E-E678-47C3-A93B-CB55B315B8FE}" destId="{7D7A1298-3804-44D4-A368-206924857D0D}" srcOrd="4" destOrd="0" presId="urn:microsoft.com/office/officeart/2005/8/layout/lProcess3"/>
    <dgm:cxn modelId="{AE0B411A-58F4-421B-BFFF-9980FA691E94}" type="presParOf" srcId="{7D7A1298-3804-44D4-A368-206924857D0D}" destId="{1CDAFA02-D42C-47F7-B648-6042479554C1}" srcOrd="0" destOrd="0" presId="urn:microsoft.com/office/officeart/2005/8/layout/lProcess3"/>
    <dgm:cxn modelId="{5EE555A3-C50A-4DC8-AFEB-41D3484676DE}" type="presParOf" srcId="{7D7A1298-3804-44D4-A368-206924857D0D}" destId="{6C3537D8-8E8B-4240-B571-FC310054C22E}" srcOrd="1" destOrd="0" presId="urn:microsoft.com/office/officeart/2005/8/layout/lProcess3"/>
    <dgm:cxn modelId="{57ABD973-5FB9-436C-8B98-EF2869F5190C}" type="presParOf" srcId="{7D7A1298-3804-44D4-A368-206924857D0D}" destId="{5D07FDC3-BA02-422D-8F35-63441E82D311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6CC335-AD6A-45E1-8E39-28F5D283C80C}" type="doc">
      <dgm:prSet loTypeId="urn:microsoft.com/office/officeart/2005/8/layout/target3" loCatId="list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805AEE0C-890F-40B4-8FCC-1B75059A0422}">
      <dgm:prSet phldrT="[Текст]" custT="1"/>
      <dgm:spPr/>
      <dgm:t>
        <a:bodyPr/>
        <a:lstStyle/>
        <a:p>
          <a:r>
            <a:rPr lang="ru-RU" sz="1200" b="1">
              <a:latin typeface="Georgia" pitchFamily="18" charset="0"/>
            </a:rPr>
            <a:t>а) когда коллектив сформирован впервые и классный руководитель тоже незнаком учащимся( начальная диагностика используется для всестороннего изучения учеников)</a:t>
          </a:r>
          <a:endParaRPr lang="ru-RU" sz="1200">
            <a:latin typeface="Georgia" pitchFamily="18" charset="0"/>
          </a:endParaRPr>
        </a:p>
      </dgm:t>
    </dgm:pt>
    <dgm:pt modelId="{958B3F8C-1ED5-4A60-84BC-E7F1F46A198F}" type="parTrans" cxnId="{A5FA1129-6B97-41A9-8F96-53AC05F8534E}">
      <dgm:prSet/>
      <dgm:spPr/>
      <dgm:t>
        <a:bodyPr/>
        <a:lstStyle/>
        <a:p>
          <a:endParaRPr lang="ru-RU" sz="1100">
            <a:latin typeface="Georgia" pitchFamily="18" charset="0"/>
          </a:endParaRPr>
        </a:p>
      </dgm:t>
    </dgm:pt>
    <dgm:pt modelId="{883C46AC-5079-4F34-A556-EDDC2D7E67C1}" type="sibTrans" cxnId="{A5FA1129-6B97-41A9-8F96-53AC05F8534E}">
      <dgm:prSet/>
      <dgm:spPr/>
      <dgm:t>
        <a:bodyPr/>
        <a:lstStyle/>
        <a:p>
          <a:endParaRPr lang="ru-RU" sz="1100">
            <a:latin typeface="Georgia" pitchFamily="18" charset="0"/>
          </a:endParaRPr>
        </a:p>
      </dgm:t>
    </dgm:pt>
    <dgm:pt modelId="{AB2B0928-5D53-4A4F-BA84-79B2F20C8016}">
      <dgm:prSet custT="1"/>
      <dgm:spPr/>
      <dgm:t>
        <a:bodyPr/>
        <a:lstStyle/>
        <a:p>
          <a:r>
            <a:rPr lang="ru-RU" sz="1200" b="1" dirty="0">
              <a:latin typeface="Georgia" pitchFamily="18" charset="0"/>
            </a:rPr>
            <a:t>б) когда коллектив </a:t>
          </a:r>
          <a:r>
            <a:rPr lang="ru-RU" sz="1200" b="1" dirty="0" smtClean="0">
              <a:latin typeface="Georgia" pitchFamily="18" charset="0"/>
            </a:rPr>
            <a:t>не новый</a:t>
          </a:r>
          <a:r>
            <a:rPr lang="ru-RU" sz="1200" b="1" dirty="0">
              <a:latin typeface="Georgia" pitchFamily="18" charset="0"/>
            </a:rPr>
            <a:t>, а классный руководитель впервые начинает работу с классом (классный руководитель изучает не только учеников, но и сам коллектив, как сложную, динамическую систему); </a:t>
          </a:r>
          <a:endParaRPr lang="ru-RU" sz="1200" dirty="0">
            <a:latin typeface="Georgia" pitchFamily="18" charset="0"/>
          </a:endParaRPr>
        </a:p>
      </dgm:t>
    </dgm:pt>
    <dgm:pt modelId="{93248A83-DB2A-41E4-AB37-0CF8FF637773}" type="parTrans" cxnId="{72FC830F-76A9-4082-BB33-66F64C9929AC}">
      <dgm:prSet/>
      <dgm:spPr/>
      <dgm:t>
        <a:bodyPr/>
        <a:lstStyle/>
        <a:p>
          <a:endParaRPr lang="ru-RU" sz="1100">
            <a:latin typeface="Georgia" pitchFamily="18" charset="0"/>
          </a:endParaRPr>
        </a:p>
      </dgm:t>
    </dgm:pt>
    <dgm:pt modelId="{B262C13B-83F7-4EA6-8872-762CEA419C1B}" type="sibTrans" cxnId="{72FC830F-76A9-4082-BB33-66F64C9929AC}">
      <dgm:prSet/>
      <dgm:spPr/>
      <dgm:t>
        <a:bodyPr/>
        <a:lstStyle/>
        <a:p>
          <a:endParaRPr lang="ru-RU" sz="1100">
            <a:latin typeface="Georgia" pitchFamily="18" charset="0"/>
          </a:endParaRPr>
        </a:p>
      </dgm:t>
    </dgm:pt>
    <dgm:pt modelId="{684F7056-C78C-45F4-BEBF-F762B99BBC2A}">
      <dgm:prSet custT="1"/>
      <dgm:spPr/>
      <dgm:t>
        <a:bodyPr/>
        <a:lstStyle/>
        <a:p>
          <a:r>
            <a:rPr lang="ru-RU" sz="1200" b="1">
              <a:latin typeface="Georgia" pitchFamily="18" charset="0"/>
            </a:rPr>
            <a:t>в) когда коллектив и классный руководитель уже работали вместе (предоставляет возможность классному руководителю провести выборочную диагностику коллектива и личности. Она является дополнением к информации, которая была получена ранее).</a:t>
          </a:r>
          <a:endParaRPr lang="ru-RU" sz="1200">
            <a:latin typeface="Georgia" pitchFamily="18" charset="0"/>
          </a:endParaRPr>
        </a:p>
      </dgm:t>
    </dgm:pt>
    <dgm:pt modelId="{B0685939-9A71-4CED-ABBF-752B54AD6A1B}" type="parTrans" cxnId="{9733FD43-B8AD-4F14-9069-BDE1A49D01DE}">
      <dgm:prSet/>
      <dgm:spPr/>
      <dgm:t>
        <a:bodyPr/>
        <a:lstStyle/>
        <a:p>
          <a:endParaRPr lang="ru-RU" sz="1100">
            <a:latin typeface="Georgia" pitchFamily="18" charset="0"/>
          </a:endParaRPr>
        </a:p>
      </dgm:t>
    </dgm:pt>
    <dgm:pt modelId="{8ED6AE44-F494-4B5E-A6FF-ACB4D3E52443}" type="sibTrans" cxnId="{9733FD43-B8AD-4F14-9069-BDE1A49D01DE}">
      <dgm:prSet/>
      <dgm:spPr/>
      <dgm:t>
        <a:bodyPr/>
        <a:lstStyle/>
        <a:p>
          <a:endParaRPr lang="ru-RU" sz="1100">
            <a:latin typeface="Georgia" pitchFamily="18" charset="0"/>
          </a:endParaRPr>
        </a:p>
      </dgm:t>
    </dgm:pt>
    <dgm:pt modelId="{841A9427-96D5-4802-B695-5467E00F2939}" type="pres">
      <dgm:prSet presAssocID="{0B6CC335-AD6A-45E1-8E39-28F5D283C80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B46290-B115-42BB-BA1E-D672579BC385}" type="pres">
      <dgm:prSet presAssocID="{805AEE0C-890F-40B4-8FCC-1B75059A0422}" presName="circle1" presStyleLbl="node1" presStyleIdx="0" presStyleCnt="3"/>
      <dgm:spPr/>
    </dgm:pt>
    <dgm:pt modelId="{87578614-61CE-4B99-98FC-43C27BB5B48D}" type="pres">
      <dgm:prSet presAssocID="{805AEE0C-890F-40B4-8FCC-1B75059A0422}" presName="space" presStyleCnt="0"/>
      <dgm:spPr/>
    </dgm:pt>
    <dgm:pt modelId="{F178087C-4FA2-42F9-AD8D-D8B23AF4E630}" type="pres">
      <dgm:prSet presAssocID="{805AEE0C-890F-40B4-8FCC-1B75059A0422}" presName="rect1" presStyleLbl="alignAcc1" presStyleIdx="0" presStyleCnt="3"/>
      <dgm:spPr/>
      <dgm:t>
        <a:bodyPr/>
        <a:lstStyle/>
        <a:p>
          <a:endParaRPr lang="ru-RU"/>
        </a:p>
      </dgm:t>
    </dgm:pt>
    <dgm:pt modelId="{DCD9403D-3FA8-482F-BC5A-BBAC86530BDE}" type="pres">
      <dgm:prSet presAssocID="{AB2B0928-5D53-4A4F-BA84-79B2F20C8016}" presName="vertSpace2" presStyleLbl="node1" presStyleIdx="0" presStyleCnt="3"/>
      <dgm:spPr/>
    </dgm:pt>
    <dgm:pt modelId="{A0C05B73-9B67-48FD-8D27-6F6E4D780D05}" type="pres">
      <dgm:prSet presAssocID="{AB2B0928-5D53-4A4F-BA84-79B2F20C8016}" presName="circle2" presStyleLbl="node1" presStyleIdx="1" presStyleCnt="3"/>
      <dgm:spPr/>
    </dgm:pt>
    <dgm:pt modelId="{574C6D2C-CED0-4B5A-B371-DA66184F44D4}" type="pres">
      <dgm:prSet presAssocID="{AB2B0928-5D53-4A4F-BA84-79B2F20C8016}" presName="rect2" presStyleLbl="alignAcc1" presStyleIdx="1" presStyleCnt="3" custLinFactNeighborX="0" custLinFactNeighborY="-1176"/>
      <dgm:spPr/>
      <dgm:t>
        <a:bodyPr/>
        <a:lstStyle/>
        <a:p>
          <a:endParaRPr lang="ru-RU"/>
        </a:p>
      </dgm:t>
    </dgm:pt>
    <dgm:pt modelId="{19156508-9593-4CC0-A5F1-ED673B4F7F1E}" type="pres">
      <dgm:prSet presAssocID="{684F7056-C78C-45F4-BEBF-F762B99BBC2A}" presName="vertSpace3" presStyleLbl="node1" presStyleIdx="1" presStyleCnt="3"/>
      <dgm:spPr/>
    </dgm:pt>
    <dgm:pt modelId="{2E0A65AB-5B42-42F2-B2D6-48646F3A9658}" type="pres">
      <dgm:prSet presAssocID="{684F7056-C78C-45F4-BEBF-F762B99BBC2A}" presName="circle3" presStyleLbl="node1" presStyleIdx="2" presStyleCnt="3"/>
      <dgm:spPr/>
    </dgm:pt>
    <dgm:pt modelId="{8FB2F5E0-C70F-4693-A775-ADC8ADDEA05F}" type="pres">
      <dgm:prSet presAssocID="{684F7056-C78C-45F4-BEBF-F762B99BBC2A}" presName="rect3" presStyleLbl="alignAcc1" presStyleIdx="2" presStyleCnt="3"/>
      <dgm:spPr/>
      <dgm:t>
        <a:bodyPr/>
        <a:lstStyle/>
        <a:p>
          <a:endParaRPr lang="ru-RU"/>
        </a:p>
      </dgm:t>
    </dgm:pt>
    <dgm:pt modelId="{DA345A1F-815A-4FE4-9807-3397263D9563}" type="pres">
      <dgm:prSet presAssocID="{805AEE0C-890F-40B4-8FCC-1B75059A0422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087101-7E2F-4380-B97A-273AA5BB6D38}" type="pres">
      <dgm:prSet presAssocID="{AB2B0928-5D53-4A4F-BA84-79B2F20C8016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624F2-C8B4-4378-A18F-9A0AFE967601}" type="pres">
      <dgm:prSet presAssocID="{684F7056-C78C-45F4-BEBF-F762B99BBC2A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33FD43-B8AD-4F14-9069-BDE1A49D01DE}" srcId="{0B6CC335-AD6A-45E1-8E39-28F5D283C80C}" destId="{684F7056-C78C-45F4-BEBF-F762B99BBC2A}" srcOrd="2" destOrd="0" parTransId="{B0685939-9A71-4CED-ABBF-752B54AD6A1B}" sibTransId="{8ED6AE44-F494-4B5E-A6FF-ACB4D3E52443}"/>
    <dgm:cxn modelId="{72FC830F-76A9-4082-BB33-66F64C9929AC}" srcId="{0B6CC335-AD6A-45E1-8E39-28F5D283C80C}" destId="{AB2B0928-5D53-4A4F-BA84-79B2F20C8016}" srcOrd="1" destOrd="0" parTransId="{93248A83-DB2A-41E4-AB37-0CF8FF637773}" sibTransId="{B262C13B-83F7-4EA6-8872-762CEA419C1B}"/>
    <dgm:cxn modelId="{E49221BC-9AA8-4DE8-8322-54C0F7E1BB94}" type="presOf" srcId="{684F7056-C78C-45F4-BEBF-F762B99BBC2A}" destId="{42F624F2-C8B4-4378-A18F-9A0AFE967601}" srcOrd="1" destOrd="0" presId="urn:microsoft.com/office/officeart/2005/8/layout/target3"/>
    <dgm:cxn modelId="{322F4D4C-797A-4AC6-AD08-A72ED69F93E9}" type="presOf" srcId="{805AEE0C-890F-40B4-8FCC-1B75059A0422}" destId="{F178087C-4FA2-42F9-AD8D-D8B23AF4E630}" srcOrd="0" destOrd="0" presId="urn:microsoft.com/office/officeart/2005/8/layout/target3"/>
    <dgm:cxn modelId="{84B54806-9489-4154-AF33-8F073D7A0D71}" type="presOf" srcId="{684F7056-C78C-45F4-BEBF-F762B99BBC2A}" destId="{8FB2F5E0-C70F-4693-A775-ADC8ADDEA05F}" srcOrd="0" destOrd="0" presId="urn:microsoft.com/office/officeart/2005/8/layout/target3"/>
    <dgm:cxn modelId="{3D1ECB3D-296D-4D0C-B90F-2920991667C2}" type="presOf" srcId="{805AEE0C-890F-40B4-8FCC-1B75059A0422}" destId="{DA345A1F-815A-4FE4-9807-3397263D9563}" srcOrd="1" destOrd="0" presId="urn:microsoft.com/office/officeart/2005/8/layout/target3"/>
    <dgm:cxn modelId="{A5FA1129-6B97-41A9-8F96-53AC05F8534E}" srcId="{0B6CC335-AD6A-45E1-8E39-28F5D283C80C}" destId="{805AEE0C-890F-40B4-8FCC-1B75059A0422}" srcOrd="0" destOrd="0" parTransId="{958B3F8C-1ED5-4A60-84BC-E7F1F46A198F}" sibTransId="{883C46AC-5079-4F34-A556-EDDC2D7E67C1}"/>
    <dgm:cxn modelId="{0B63C352-9CE9-4A3E-8C33-13962E5DD4F8}" type="presOf" srcId="{AB2B0928-5D53-4A4F-BA84-79B2F20C8016}" destId="{FF087101-7E2F-4380-B97A-273AA5BB6D38}" srcOrd="1" destOrd="0" presId="urn:microsoft.com/office/officeart/2005/8/layout/target3"/>
    <dgm:cxn modelId="{42B031B8-15A8-4734-868F-4F5D8A1F0E06}" type="presOf" srcId="{AB2B0928-5D53-4A4F-BA84-79B2F20C8016}" destId="{574C6D2C-CED0-4B5A-B371-DA66184F44D4}" srcOrd="0" destOrd="0" presId="urn:microsoft.com/office/officeart/2005/8/layout/target3"/>
    <dgm:cxn modelId="{E13A334F-BEAA-4BA5-9C96-62CC018E330C}" type="presOf" srcId="{0B6CC335-AD6A-45E1-8E39-28F5D283C80C}" destId="{841A9427-96D5-4802-B695-5467E00F2939}" srcOrd="0" destOrd="0" presId="urn:microsoft.com/office/officeart/2005/8/layout/target3"/>
    <dgm:cxn modelId="{B83E029F-C12B-4F38-9E49-06A39EE14D91}" type="presParOf" srcId="{841A9427-96D5-4802-B695-5467E00F2939}" destId="{26B46290-B115-42BB-BA1E-D672579BC385}" srcOrd="0" destOrd="0" presId="urn:microsoft.com/office/officeart/2005/8/layout/target3"/>
    <dgm:cxn modelId="{767ECA29-5D96-4A74-9660-91B650C6FA37}" type="presParOf" srcId="{841A9427-96D5-4802-B695-5467E00F2939}" destId="{87578614-61CE-4B99-98FC-43C27BB5B48D}" srcOrd="1" destOrd="0" presId="urn:microsoft.com/office/officeart/2005/8/layout/target3"/>
    <dgm:cxn modelId="{4EC20D49-8D8D-4BE3-8AF3-8129AD6A182B}" type="presParOf" srcId="{841A9427-96D5-4802-B695-5467E00F2939}" destId="{F178087C-4FA2-42F9-AD8D-D8B23AF4E630}" srcOrd="2" destOrd="0" presId="urn:microsoft.com/office/officeart/2005/8/layout/target3"/>
    <dgm:cxn modelId="{3FDC9EA8-6FAD-4A77-B1BB-0EB2ED071948}" type="presParOf" srcId="{841A9427-96D5-4802-B695-5467E00F2939}" destId="{DCD9403D-3FA8-482F-BC5A-BBAC86530BDE}" srcOrd="3" destOrd="0" presId="urn:microsoft.com/office/officeart/2005/8/layout/target3"/>
    <dgm:cxn modelId="{65E1C76D-8FC5-4D71-8B46-F0070A2CCAFB}" type="presParOf" srcId="{841A9427-96D5-4802-B695-5467E00F2939}" destId="{A0C05B73-9B67-48FD-8D27-6F6E4D780D05}" srcOrd="4" destOrd="0" presId="urn:microsoft.com/office/officeart/2005/8/layout/target3"/>
    <dgm:cxn modelId="{ECA804CD-D51E-45EB-997D-D0CA18E87026}" type="presParOf" srcId="{841A9427-96D5-4802-B695-5467E00F2939}" destId="{574C6D2C-CED0-4B5A-B371-DA66184F44D4}" srcOrd="5" destOrd="0" presId="urn:microsoft.com/office/officeart/2005/8/layout/target3"/>
    <dgm:cxn modelId="{9271D258-38EC-4D53-A990-B92D347FAF32}" type="presParOf" srcId="{841A9427-96D5-4802-B695-5467E00F2939}" destId="{19156508-9593-4CC0-A5F1-ED673B4F7F1E}" srcOrd="6" destOrd="0" presId="urn:microsoft.com/office/officeart/2005/8/layout/target3"/>
    <dgm:cxn modelId="{EA220153-EE8E-4FDE-AAAC-67B2EF57726D}" type="presParOf" srcId="{841A9427-96D5-4802-B695-5467E00F2939}" destId="{2E0A65AB-5B42-42F2-B2D6-48646F3A9658}" srcOrd="7" destOrd="0" presId="urn:microsoft.com/office/officeart/2005/8/layout/target3"/>
    <dgm:cxn modelId="{D6B7F3BC-2559-42D0-9906-E8913E1A91EC}" type="presParOf" srcId="{841A9427-96D5-4802-B695-5467E00F2939}" destId="{8FB2F5E0-C70F-4693-A775-ADC8ADDEA05F}" srcOrd="8" destOrd="0" presId="urn:microsoft.com/office/officeart/2005/8/layout/target3"/>
    <dgm:cxn modelId="{32B2CD5C-08D7-45C5-B0E8-615C0CA02E53}" type="presParOf" srcId="{841A9427-96D5-4802-B695-5467E00F2939}" destId="{DA345A1F-815A-4FE4-9807-3397263D9563}" srcOrd="9" destOrd="0" presId="urn:microsoft.com/office/officeart/2005/8/layout/target3"/>
    <dgm:cxn modelId="{839560D8-B40B-4C04-BD06-1B21CD5830B2}" type="presParOf" srcId="{841A9427-96D5-4802-B695-5467E00F2939}" destId="{FF087101-7E2F-4380-B97A-273AA5BB6D38}" srcOrd="10" destOrd="0" presId="urn:microsoft.com/office/officeart/2005/8/layout/target3"/>
    <dgm:cxn modelId="{55F2DCAA-59E7-487E-9141-1E674D5A922D}" type="presParOf" srcId="{841A9427-96D5-4802-B695-5467E00F2939}" destId="{42F624F2-C8B4-4378-A18F-9A0AFE967601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020419-BFBC-4008-B8AC-AD3B815A4DE3}" type="doc">
      <dgm:prSet loTypeId="urn:microsoft.com/office/officeart/2005/8/layout/pyramid2" loCatId="pyramid" qsTypeId="urn:microsoft.com/office/officeart/2005/8/quickstyle/simple2" qsCatId="simple" csTypeId="urn:microsoft.com/office/officeart/2005/8/colors/accent1_3" csCatId="accent1" phldr="1"/>
      <dgm:spPr/>
    </dgm:pt>
    <dgm:pt modelId="{60A07981-5C3D-4451-8051-5621D6C5C76B}">
      <dgm:prSet phldrT="[Текст]" custT="1"/>
      <dgm:spPr>
        <a:gradFill flip="none" rotWithShape="0">
          <a:gsLst>
            <a:gs pos="0">
              <a:schemeClr val="l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l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orthographicFront"/>
          <a:lightRig rig="threePt" dir="t"/>
        </a:scene3d>
        <a:sp3d extrusionH="25400">
          <a:bevelT prst="angle"/>
        </a:sp3d>
      </dgm:spPr>
      <dgm:t>
        <a:bodyPr/>
        <a:lstStyle/>
        <a:p>
          <a:r>
            <a:rPr lang="ru-RU" sz="1600" dirty="0"/>
            <a:t>1.</a:t>
          </a:r>
          <a:r>
            <a:rPr lang="ru-RU" sz="1200" dirty="0"/>
            <a:t>     </a:t>
          </a:r>
          <a:r>
            <a:rPr lang="ru-RU" sz="1600" dirty="0"/>
            <a:t>результаты обучения в виде оценки знаний (академические достижения учащихся);</a:t>
          </a:r>
        </a:p>
      </dgm:t>
    </dgm:pt>
    <dgm:pt modelId="{62A9C787-3BC8-43D0-BE63-BE8DB10DDFD5}" type="parTrans" cxnId="{D0215B01-E8AC-4E50-B464-6580455D2322}">
      <dgm:prSet/>
      <dgm:spPr/>
      <dgm:t>
        <a:bodyPr/>
        <a:lstStyle/>
        <a:p>
          <a:endParaRPr lang="ru-RU"/>
        </a:p>
      </dgm:t>
    </dgm:pt>
    <dgm:pt modelId="{3E5B66C6-AFCA-407C-9901-158505183F10}" type="sibTrans" cxnId="{D0215B01-E8AC-4E50-B464-6580455D2322}">
      <dgm:prSet/>
      <dgm:spPr/>
      <dgm:t>
        <a:bodyPr/>
        <a:lstStyle/>
        <a:p>
          <a:endParaRPr lang="ru-RU"/>
        </a:p>
      </dgm:t>
    </dgm:pt>
    <dgm:pt modelId="{3A0EDB2E-B71D-44AA-B190-D66165AC220C}">
      <dgm:prSet custT="1"/>
      <dgm:spPr>
        <a:gradFill flip="none" rotWithShape="0">
          <a:gsLst>
            <a:gs pos="0">
              <a:schemeClr val="l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l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orthographicFront"/>
          <a:lightRig rig="threePt" dir="t"/>
        </a:scene3d>
        <a:sp3d extrusionH="25400">
          <a:bevelT prst="angle"/>
        </a:sp3d>
      </dgm:spPr>
      <dgm:t>
        <a:bodyPr/>
        <a:lstStyle/>
        <a:p>
          <a:r>
            <a:rPr lang="ru-RU" sz="1600" dirty="0"/>
            <a:t>2.     результаты воспитания и обучения в виде социальных, эмоциональных, моральных качеств личности и групп учащихся (социальное развитие);</a:t>
          </a:r>
        </a:p>
      </dgm:t>
    </dgm:pt>
    <dgm:pt modelId="{635EA6D6-FB24-49EC-88AF-593A0DE93E1F}" type="parTrans" cxnId="{D7EF7F6B-1BC6-4E15-B485-2D8863066151}">
      <dgm:prSet/>
      <dgm:spPr/>
      <dgm:t>
        <a:bodyPr/>
        <a:lstStyle/>
        <a:p>
          <a:endParaRPr lang="ru-RU"/>
        </a:p>
      </dgm:t>
    </dgm:pt>
    <dgm:pt modelId="{7C20BEB1-E7E2-4D33-A5AC-B71B655874FC}" type="sibTrans" cxnId="{D7EF7F6B-1BC6-4E15-B485-2D8863066151}">
      <dgm:prSet/>
      <dgm:spPr/>
      <dgm:t>
        <a:bodyPr/>
        <a:lstStyle/>
        <a:p>
          <a:endParaRPr lang="ru-RU"/>
        </a:p>
      </dgm:t>
    </dgm:pt>
    <dgm:pt modelId="{1602912D-4795-4E90-83E1-CE18BB53783A}">
      <dgm:prSet custT="1"/>
      <dgm:spPr>
        <a:gradFill flip="none" rotWithShape="0">
          <a:gsLst>
            <a:gs pos="0">
              <a:schemeClr val="l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l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effectLst>
          <a:outerShdw blurRad="76200" dir="13500000" sy="23000" kx="1200000" algn="br" rotWithShape="0">
            <a:prstClr val="black">
              <a:alpha val="20000"/>
            </a:prstClr>
          </a:outerShdw>
        </a:effectLst>
        <a:scene3d>
          <a:camera prst="orthographicFront"/>
          <a:lightRig rig="threePt" dir="t"/>
        </a:scene3d>
        <a:sp3d extrusionH="25400">
          <a:bevelT prst="angle"/>
        </a:sp3d>
      </dgm:spPr>
      <dgm:t>
        <a:bodyPr/>
        <a:lstStyle/>
        <a:p>
          <a:r>
            <a:rPr lang="ru-RU" sz="1600" dirty="0"/>
            <a:t>3.     результаты педагогического процесса в виде психологических качеств и новообразований личности (психологическое развитие)</a:t>
          </a:r>
        </a:p>
      </dgm:t>
    </dgm:pt>
    <dgm:pt modelId="{E2EFD111-28E0-4BBD-88AD-F9E35118AAB2}" type="parTrans" cxnId="{79907C5F-24ED-4A46-86F9-959C978AF534}">
      <dgm:prSet/>
      <dgm:spPr/>
      <dgm:t>
        <a:bodyPr/>
        <a:lstStyle/>
        <a:p>
          <a:endParaRPr lang="ru-RU"/>
        </a:p>
      </dgm:t>
    </dgm:pt>
    <dgm:pt modelId="{FC5C83F0-7521-47E8-A2E1-ABE6F3B507B6}" type="sibTrans" cxnId="{79907C5F-24ED-4A46-86F9-959C978AF534}">
      <dgm:prSet/>
      <dgm:spPr/>
      <dgm:t>
        <a:bodyPr/>
        <a:lstStyle/>
        <a:p>
          <a:endParaRPr lang="ru-RU"/>
        </a:p>
      </dgm:t>
    </dgm:pt>
    <dgm:pt modelId="{E086FF48-1402-4926-A60D-EEB5E019D983}" type="pres">
      <dgm:prSet presAssocID="{5F020419-BFBC-4008-B8AC-AD3B815A4DE3}" presName="compositeShape" presStyleCnt="0">
        <dgm:presLayoutVars>
          <dgm:dir/>
          <dgm:resizeHandles/>
        </dgm:presLayoutVars>
      </dgm:prSet>
      <dgm:spPr/>
    </dgm:pt>
    <dgm:pt modelId="{6CA7F416-07B6-4A78-88A1-CB3800452E1E}" type="pres">
      <dgm:prSet presAssocID="{5F020419-BFBC-4008-B8AC-AD3B815A4DE3}" presName="pyramid" presStyleLbl="node1" presStyleIdx="0" presStyleCnt="1" custScaleX="146664" custLinFactNeighborX="-23802"/>
      <dgm:spPr/>
    </dgm:pt>
    <dgm:pt modelId="{F86BC03B-58BC-47F0-ACAF-7E63EE1E24D3}" type="pres">
      <dgm:prSet presAssocID="{5F020419-BFBC-4008-B8AC-AD3B815A4DE3}" presName="theList" presStyleCnt="0"/>
      <dgm:spPr/>
    </dgm:pt>
    <dgm:pt modelId="{88E1D01D-4CA8-4AD9-B9B0-3D2C670F8437}" type="pres">
      <dgm:prSet presAssocID="{60A07981-5C3D-4451-8051-5621D6C5C76B}" presName="aNode" presStyleLbl="fgAcc1" presStyleIdx="0" presStyleCnt="3" custScaleX="151102" custScaleY="198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BC5A0-0102-439B-A5B9-0674518255A6}" type="pres">
      <dgm:prSet presAssocID="{60A07981-5C3D-4451-8051-5621D6C5C76B}" presName="aSpace" presStyleCnt="0"/>
      <dgm:spPr/>
    </dgm:pt>
    <dgm:pt modelId="{A316A7CA-1220-40B6-B25E-42E9FF9CFE69}" type="pres">
      <dgm:prSet presAssocID="{3A0EDB2E-B71D-44AA-B190-D66165AC220C}" presName="aNode" presStyleLbl="fgAcc1" presStyleIdx="1" presStyleCnt="3" custScaleX="151102" custScaleY="2137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308A0-DDC2-43FD-A6A7-6EC01896811F}" type="pres">
      <dgm:prSet presAssocID="{3A0EDB2E-B71D-44AA-B190-D66165AC220C}" presName="aSpace" presStyleCnt="0"/>
      <dgm:spPr/>
    </dgm:pt>
    <dgm:pt modelId="{C66FD1CB-0670-4A8C-BB1F-5EFA73372EC7}" type="pres">
      <dgm:prSet presAssocID="{1602912D-4795-4E90-83E1-CE18BB53783A}" presName="aNode" presStyleLbl="fgAcc1" presStyleIdx="2" presStyleCnt="3" custScaleX="151102" custScaleY="222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D7DA67-C3DF-4AA8-9185-BF1E8B613FDF}" type="pres">
      <dgm:prSet presAssocID="{1602912D-4795-4E90-83E1-CE18BB53783A}" presName="aSpace" presStyleCnt="0"/>
      <dgm:spPr/>
    </dgm:pt>
  </dgm:ptLst>
  <dgm:cxnLst>
    <dgm:cxn modelId="{D0215B01-E8AC-4E50-B464-6580455D2322}" srcId="{5F020419-BFBC-4008-B8AC-AD3B815A4DE3}" destId="{60A07981-5C3D-4451-8051-5621D6C5C76B}" srcOrd="0" destOrd="0" parTransId="{62A9C787-3BC8-43D0-BE63-BE8DB10DDFD5}" sibTransId="{3E5B66C6-AFCA-407C-9901-158505183F10}"/>
    <dgm:cxn modelId="{50FE9A0F-B0EE-4167-9A6A-4F52A328B1B0}" type="presOf" srcId="{5F020419-BFBC-4008-B8AC-AD3B815A4DE3}" destId="{E086FF48-1402-4926-A60D-EEB5E019D983}" srcOrd="0" destOrd="0" presId="urn:microsoft.com/office/officeart/2005/8/layout/pyramid2"/>
    <dgm:cxn modelId="{3C5BFBC0-99C5-4A72-B7CB-24EC27479C25}" type="presOf" srcId="{60A07981-5C3D-4451-8051-5621D6C5C76B}" destId="{88E1D01D-4CA8-4AD9-B9B0-3D2C670F8437}" srcOrd="0" destOrd="0" presId="urn:microsoft.com/office/officeart/2005/8/layout/pyramid2"/>
    <dgm:cxn modelId="{D7EF7F6B-1BC6-4E15-B485-2D8863066151}" srcId="{5F020419-BFBC-4008-B8AC-AD3B815A4DE3}" destId="{3A0EDB2E-B71D-44AA-B190-D66165AC220C}" srcOrd="1" destOrd="0" parTransId="{635EA6D6-FB24-49EC-88AF-593A0DE93E1F}" sibTransId="{7C20BEB1-E7E2-4D33-A5AC-B71B655874FC}"/>
    <dgm:cxn modelId="{F04D84DC-207D-4922-AB5C-E21D8B1C712E}" type="presOf" srcId="{1602912D-4795-4E90-83E1-CE18BB53783A}" destId="{C66FD1CB-0670-4A8C-BB1F-5EFA73372EC7}" srcOrd="0" destOrd="0" presId="urn:microsoft.com/office/officeart/2005/8/layout/pyramid2"/>
    <dgm:cxn modelId="{ABCA15E9-DF2C-4CA5-AFAF-522A5BDD3000}" type="presOf" srcId="{3A0EDB2E-B71D-44AA-B190-D66165AC220C}" destId="{A316A7CA-1220-40B6-B25E-42E9FF9CFE69}" srcOrd="0" destOrd="0" presId="urn:microsoft.com/office/officeart/2005/8/layout/pyramid2"/>
    <dgm:cxn modelId="{79907C5F-24ED-4A46-86F9-959C978AF534}" srcId="{5F020419-BFBC-4008-B8AC-AD3B815A4DE3}" destId="{1602912D-4795-4E90-83E1-CE18BB53783A}" srcOrd="2" destOrd="0" parTransId="{E2EFD111-28E0-4BBD-88AD-F9E35118AAB2}" sibTransId="{FC5C83F0-7521-47E8-A2E1-ABE6F3B507B6}"/>
    <dgm:cxn modelId="{EF327D0B-581F-4DE2-8E70-A31224E00DD9}" type="presParOf" srcId="{E086FF48-1402-4926-A60D-EEB5E019D983}" destId="{6CA7F416-07B6-4A78-88A1-CB3800452E1E}" srcOrd="0" destOrd="0" presId="urn:microsoft.com/office/officeart/2005/8/layout/pyramid2"/>
    <dgm:cxn modelId="{3B4CC243-1E5B-4E1F-B017-115D037AA3C2}" type="presParOf" srcId="{E086FF48-1402-4926-A60D-EEB5E019D983}" destId="{F86BC03B-58BC-47F0-ACAF-7E63EE1E24D3}" srcOrd="1" destOrd="0" presId="urn:microsoft.com/office/officeart/2005/8/layout/pyramid2"/>
    <dgm:cxn modelId="{CEB8C1B7-FB2E-442B-99E7-C706B023FE75}" type="presParOf" srcId="{F86BC03B-58BC-47F0-ACAF-7E63EE1E24D3}" destId="{88E1D01D-4CA8-4AD9-B9B0-3D2C670F8437}" srcOrd="0" destOrd="0" presId="urn:microsoft.com/office/officeart/2005/8/layout/pyramid2"/>
    <dgm:cxn modelId="{2F50C53C-7AC9-4FA2-A668-4ACA48B0D8BA}" type="presParOf" srcId="{F86BC03B-58BC-47F0-ACAF-7E63EE1E24D3}" destId="{94CBC5A0-0102-439B-A5B9-0674518255A6}" srcOrd="1" destOrd="0" presId="urn:microsoft.com/office/officeart/2005/8/layout/pyramid2"/>
    <dgm:cxn modelId="{A1BDDED4-4370-432B-A4C6-FD5181D3BE72}" type="presParOf" srcId="{F86BC03B-58BC-47F0-ACAF-7E63EE1E24D3}" destId="{A316A7CA-1220-40B6-B25E-42E9FF9CFE69}" srcOrd="2" destOrd="0" presId="urn:microsoft.com/office/officeart/2005/8/layout/pyramid2"/>
    <dgm:cxn modelId="{04D158B6-DDF0-4210-A0E3-7EB6F1D195C7}" type="presParOf" srcId="{F86BC03B-58BC-47F0-ACAF-7E63EE1E24D3}" destId="{BD3308A0-DDC2-43FD-A6A7-6EC01896811F}" srcOrd="3" destOrd="0" presId="urn:microsoft.com/office/officeart/2005/8/layout/pyramid2"/>
    <dgm:cxn modelId="{3DF5F11C-072F-41D0-99C3-D3DFD0E483C6}" type="presParOf" srcId="{F86BC03B-58BC-47F0-ACAF-7E63EE1E24D3}" destId="{C66FD1CB-0670-4A8C-BB1F-5EFA73372EC7}" srcOrd="4" destOrd="0" presId="urn:microsoft.com/office/officeart/2005/8/layout/pyramid2"/>
    <dgm:cxn modelId="{45470F01-2596-47A5-ADB1-31FC2B4D921E}" type="presParOf" srcId="{F86BC03B-58BC-47F0-ACAF-7E63EE1E24D3}" destId="{FBD7DA67-C3DF-4AA8-9185-BF1E8B613FD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B6427C-D838-43A9-A312-1408B97F896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>
        <a:scene3d>
          <a:camera prst="orthographicFront">
            <a:rot lat="0" lon="0" rev="0"/>
          </a:camera>
          <a:lightRig rig="soft" dir="t">
            <a:rot lat="0" lon="0" rev="0"/>
          </a:lightRig>
        </a:scene3d>
      </dgm:spPr>
      <dgm:t>
        <a:bodyPr/>
        <a:lstStyle/>
        <a:p>
          <a:endParaRPr lang="ru-RU"/>
        </a:p>
      </dgm:t>
    </dgm:pt>
    <dgm:pt modelId="{6F5160C4-C7D8-4E92-92EC-B73F0C3F8E62}">
      <dgm:prSet phldrT="[Текст]"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демографические данные об ученике и его семье;</a:t>
          </a:r>
        </a:p>
      </dgm:t>
    </dgm:pt>
    <dgm:pt modelId="{6B276E6F-5D79-4BA2-BBC5-E59CA42E7896}" type="parTrans" cxnId="{9E6F6CC8-95AF-40E2-9CAE-2B5994D616D1}">
      <dgm:prSet/>
      <dgm:spPr/>
      <dgm:t>
        <a:bodyPr/>
        <a:lstStyle/>
        <a:p>
          <a:endParaRPr lang="ru-RU"/>
        </a:p>
      </dgm:t>
    </dgm:pt>
    <dgm:pt modelId="{2BD04749-87EA-417F-B328-D13D48A71091}" type="sibTrans" cxnId="{9E6F6CC8-95AF-40E2-9CAE-2B5994D616D1}">
      <dgm:prSet/>
      <dgm:spPr/>
      <dgm:t>
        <a:bodyPr/>
        <a:lstStyle/>
        <a:p>
          <a:endParaRPr lang="ru-RU"/>
        </a:p>
      </dgm:t>
    </dgm:pt>
    <dgm:pt modelId="{18F49177-F6B9-451B-B801-E5290294B702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данные о здоровье и физическом развитии ребенка;</a:t>
          </a:r>
        </a:p>
      </dgm:t>
    </dgm:pt>
    <dgm:pt modelId="{650F2820-5C4E-46E0-8429-68B028499277}" type="parTrans" cxnId="{6816D95C-DB6B-40E9-AA37-32D03BCD16D2}">
      <dgm:prSet/>
      <dgm:spPr/>
      <dgm:t>
        <a:bodyPr/>
        <a:lstStyle/>
        <a:p>
          <a:endParaRPr lang="ru-RU"/>
        </a:p>
      </dgm:t>
    </dgm:pt>
    <dgm:pt modelId="{FD447ED4-4DAC-4943-9017-E703A4590037}" type="sibTrans" cxnId="{6816D95C-DB6B-40E9-AA37-32D03BCD16D2}">
      <dgm:prSet/>
      <dgm:spPr/>
      <dgm:t>
        <a:bodyPr/>
        <a:lstStyle/>
        <a:p>
          <a:endParaRPr lang="ru-RU"/>
        </a:p>
      </dgm:t>
    </dgm:pt>
    <dgm:pt modelId="{03B55883-C550-4168-A3AA-BEC82DF14DA0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познавательные способности:</a:t>
          </a:r>
        </a:p>
      </dgm:t>
    </dgm:pt>
    <dgm:pt modelId="{8E39C42A-D15E-47F1-BC83-6E2EB479C685}" type="parTrans" cxnId="{343A8CB8-1434-46FC-BFE5-BD52E76773E6}">
      <dgm:prSet/>
      <dgm:spPr/>
      <dgm:t>
        <a:bodyPr/>
        <a:lstStyle/>
        <a:p>
          <a:endParaRPr lang="ru-RU"/>
        </a:p>
      </dgm:t>
    </dgm:pt>
    <dgm:pt modelId="{6122B267-CBC7-42B7-BE41-2F4F5B50082D}" type="sibTrans" cxnId="{343A8CB8-1434-46FC-BFE5-BD52E76773E6}">
      <dgm:prSet/>
      <dgm:spPr/>
      <dgm:t>
        <a:bodyPr/>
        <a:lstStyle/>
        <a:p>
          <a:endParaRPr lang="ru-RU"/>
        </a:p>
      </dgm:t>
    </dgm:pt>
    <dgm:pt modelId="{3C28515F-1E72-47A6-B380-B80F3C7EE2A9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эмоционально-волевая и потребностно-мотивационная сфера;</a:t>
          </a:r>
        </a:p>
      </dgm:t>
    </dgm:pt>
    <dgm:pt modelId="{33294385-E748-4CDB-9153-D3E83B4EDDA4}" type="parTrans" cxnId="{83D1FD30-0C58-4E0C-808C-C4949FEDDE5D}">
      <dgm:prSet/>
      <dgm:spPr/>
      <dgm:t>
        <a:bodyPr/>
        <a:lstStyle/>
        <a:p>
          <a:endParaRPr lang="ru-RU"/>
        </a:p>
      </dgm:t>
    </dgm:pt>
    <dgm:pt modelId="{B326839C-47BF-437E-BF2B-A31FF61F8646}" type="sibTrans" cxnId="{83D1FD30-0C58-4E0C-808C-C4949FEDDE5D}">
      <dgm:prSet/>
      <dgm:spPr/>
      <dgm:t>
        <a:bodyPr/>
        <a:lstStyle/>
        <a:p>
          <a:endParaRPr lang="ru-RU"/>
        </a:p>
      </dgm:t>
    </dgm:pt>
    <dgm:pt modelId="{740C8C93-181A-4DBE-AF6C-E7C46EE1E33E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 направленность личности:</a:t>
          </a:r>
        </a:p>
      </dgm:t>
    </dgm:pt>
    <dgm:pt modelId="{541858C9-5AAF-4471-BA30-257D71880196}" type="parTrans" cxnId="{19623D20-6235-4AED-A5D7-2ECBC51E81E2}">
      <dgm:prSet/>
      <dgm:spPr/>
      <dgm:t>
        <a:bodyPr/>
        <a:lstStyle/>
        <a:p>
          <a:endParaRPr lang="ru-RU"/>
        </a:p>
      </dgm:t>
    </dgm:pt>
    <dgm:pt modelId="{2BCF2AD2-70C7-4DD6-A811-7B95E411D4B2}" type="sibTrans" cxnId="{19623D20-6235-4AED-A5D7-2ECBC51E81E2}">
      <dgm:prSet/>
      <dgm:spPr/>
      <dgm:t>
        <a:bodyPr/>
        <a:lstStyle/>
        <a:p>
          <a:endParaRPr lang="ru-RU"/>
        </a:p>
      </dgm:t>
    </dgm:pt>
    <dgm:pt modelId="{767A902F-F330-4005-8669-C7856F63A7F7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поведение, поступки учащихся;</a:t>
          </a:r>
        </a:p>
      </dgm:t>
    </dgm:pt>
    <dgm:pt modelId="{E6B847F6-8FFD-4726-A982-917637CD40DF}" type="parTrans" cxnId="{00AD1A9D-4A01-4176-ADF9-5AB9C67329BB}">
      <dgm:prSet/>
      <dgm:spPr/>
      <dgm:t>
        <a:bodyPr/>
        <a:lstStyle/>
        <a:p>
          <a:endParaRPr lang="ru-RU"/>
        </a:p>
      </dgm:t>
    </dgm:pt>
    <dgm:pt modelId="{72BAF5DD-ABE6-42F0-9894-43DE2CED2339}" type="sibTrans" cxnId="{00AD1A9D-4A01-4176-ADF9-5AB9C67329BB}">
      <dgm:prSet/>
      <dgm:spPr/>
      <dgm:t>
        <a:bodyPr/>
        <a:lstStyle/>
        <a:p>
          <a:endParaRPr lang="ru-RU"/>
        </a:p>
      </dgm:t>
    </dgm:pt>
    <dgm:pt modelId="{9A9EA772-C702-4871-815C-99F8233EDC2C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¯    изучение класса  в целом, как группу, коллектив:</a:t>
          </a:r>
        </a:p>
      </dgm:t>
    </dgm:pt>
    <dgm:pt modelId="{AE2056B6-ADE9-45C0-A3F2-6F738FBFC562}" type="parTrans" cxnId="{6AFAE402-8F91-47F3-A5D5-682512789F86}">
      <dgm:prSet/>
      <dgm:spPr/>
      <dgm:t>
        <a:bodyPr/>
        <a:lstStyle/>
        <a:p>
          <a:endParaRPr lang="ru-RU"/>
        </a:p>
      </dgm:t>
    </dgm:pt>
    <dgm:pt modelId="{43BF7BA6-C07C-407C-8148-9EE303145CC4}" type="sibTrans" cxnId="{6AFAE402-8F91-47F3-A5D5-682512789F86}">
      <dgm:prSet/>
      <dgm:spPr/>
      <dgm:t>
        <a:bodyPr/>
        <a:lstStyle/>
        <a:p>
          <a:endParaRPr lang="ru-RU"/>
        </a:p>
      </dgm:t>
    </dgm:pt>
    <dgm:pt modelId="{07000C82-2B0C-44C1-AD55-24962E5031E7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особенности внимания, </a:t>
          </a:r>
        </a:p>
      </dgm:t>
    </dgm:pt>
    <dgm:pt modelId="{9C884DA1-66DE-47B1-A206-B95E619B033E}" type="parTrans" cxnId="{AA96F27C-0F5D-49BC-BB3E-95EFC51714C1}">
      <dgm:prSet/>
      <dgm:spPr/>
      <dgm:t>
        <a:bodyPr/>
        <a:lstStyle/>
        <a:p>
          <a:endParaRPr lang="ru-RU"/>
        </a:p>
      </dgm:t>
    </dgm:pt>
    <dgm:pt modelId="{5F47D307-8D99-4EAD-B313-8FBD660A7D36}" type="sibTrans" cxnId="{AA96F27C-0F5D-49BC-BB3E-95EFC51714C1}">
      <dgm:prSet/>
      <dgm:spPr/>
      <dgm:t>
        <a:bodyPr/>
        <a:lstStyle/>
        <a:p>
          <a:endParaRPr lang="ru-RU"/>
        </a:p>
      </dgm:t>
    </dgm:pt>
    <dgm:pt modelId="{4669D10E-0D01-4C08-9E82-B40689563100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интересы, </a:t>
          </a:r>
        </a:p>
      </dgm:t>
    </dgm:pt>
    <dgm:pt modelId="{E2FF1885-477E-4CFF-891B-CE7D4CECF718}" type="parTrans" cxnId="{CC8E1A7A-584B-4497-BDE3-22EE5EA90B1E}">
      <dgm:prSet/>
      <dgm:spPr/>
      <dgm:t>
        <a:bodyPr/>
        <a:lstStyle/>
        <a:p>
          <a:endParaRPr lang="ru-RU"/>
        </a:p>
      </dgm:t>
    </dgm:pt>
    <dgm:pt modelId="{51906BC5-F3E2-44DE-8EE5-353A29BA1C2C}" type="sibTrans" cxnId="{CC8E1A7A-584B-4497-BDE3-22EE5EA90B1E}">
      <dgm:prSet/>
      <dgm:spPr/>
      <dgm:t>
        <a:bodyPr/>
        <a:lstStyle/>
        <a:p>
          <a:endParaRPr lang="ru-RU"/>
        </a:p>
      </dgm:t>
    </dgm:pt>
    <dgm:pt modelId="{F6EDF454-0BB4-40F3-8FE2-097ABE20D444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отношения, </a:t>
          </a:r>
        </a:p>
      </dgm:t>
    </dgm:pt>
    <dgm:pt modelId="{3A9C9DEB-F72A-487F-9285-6BA2E16DCBBC}" type="parTrans" cxnId="{A47B536A-0BDA-4C75-89B4-30B1466A000E}">
      <dgm:prSet/>
      <dgm:spPr/>
      <dgm:t>
        <a:bodyPr/>
        <a:lstStyle/>
        <a:p>
          <a:endParaRPr lang="ru-RU"/>
        </a:p>
      </dgm:t>
    </dgm:pt>
    <dgm:pt modelId="{7113A143-E013-4D3F-A7C7-023736C61561}" type="sibTrans" cxnId="{A47B536A-0BDA-4C75-89B4-30B1466A000E}">
      <dgm:prSet/>
      <dgm:spPr/>
      <dgm:t>
        <a:bodyPr/>
        <a:lstStyle/>
        <a:p>
          <a:endParaRPr lang="ru-RU"/>
        </a:p>
      </dgm:t>
    </dgm:pt>
    <dgm:pt modelId="{5B8F66B1-F8A5-4519-81B2-F4207C57AD28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ценности, </a:t>
          </a:r>
        </a:p>
      </dgm:t>
    </dgm:pt>
    <dgm:pt modelId="{9CDD84FA-99AD-404B-9A05-B1B231333E78}" type="parTrans" cxnId="{8B84929B-7CDF-4482-8E13-09C891EB3F78}">
      <dgm:prSet/>
      <dgm:spPr/>
      <dgm:t>
        <a:bodyPr/>
        <a:lstStyle/>
        <a:p>
          <a:endParaRPr lang="ru-RU"/>
        </a:p>
      </dgm:t>
    </dgm:pt>
    <dgm:pt modelId="{66D9783F-BDDF-4259-854B-44F30ED49AF1}" type="sibTrans" cxnId="{8B84929B-7CDF-4482-8E13-09C891EB3F78}">
      <dgm:prSet/>
      <dgm:spPr/>
      <dgm:t>
        <a:bodyPr/>
        <a:lstStyle/>
        <a:p>
          <a:endParaRPr lang="ru-RU"/>
        </a:p>
      </dgm:t>
    </dgm:pt>
    <dgm:pt modelId="{4F38218E-E3F5-4534-BEA9-9B9DE8A10F6E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я-концепция);</a:t>
          </a:r>
        </a:p>
      </dgm:t>
    </dgm:pt>
    <dgm:pt modelId="{F103AB81-EF1B-40E6-B853-AD89F3BC996A}" type="parTrans" cxnId="{154EA6CC-8170-4E57-BD28-FC08B0FC9C19}">
      <dgm:prSet/>
      <dgm:spPr/>
      <dgm:t>
        <a:bodyPr/>
        <a:lstStyle/>
        <a:p>
          <a:endParaRPr lang="ru-RU"/>
        </a:p>
      </dgm:t>
    </dgm:pt>
    <dgm:pt modelId="{3AAB8B93-66C4-4134-A365-549BD10A784F}" type="sibTrans" cxnId="{154EA6CC-8170-4E57-BD28-FC08B0FC9C19}">
      <dgm:prSet/>
      <dgm:spPr/>
      <dgm:t>
        <a:bodyPr/>
        <a:lstStyle/>
        <a:p>
          <a:endParaRPr lang="ru-RU"/>
        </a:p>
      </dgm:t>
    </dgm:pt>
    <dgm:pt modelId="{2B14F213-051D-447F-84A0-1CC437A83A7E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межличностные отношения в классе, </a:t>
          </a:r>
        </a:p>
      </dgm:t>
    </dgm:pt>
    <dgm:pt modelId="{DF56F763-0897-4E0E-9B2A-554E821131F3}" type="parTrans" cxnId="{2B83C4D9-238E-48BA-9A3D-79CE7D5DAAE8}">
      <dgm:prSet/>
      <dgm:spPr/>
      <dgm:t>
        <a:bodyPr/>
        <a:lstStyle/>
        <a:p>
          <a:endParaRPr lang="ru-RU"/>
        </a:p>
      </dgm:t>
    </dgm:pt>
    <dgm:pt modelId="{16710F51-52F7-4F87-B5F7-C9097C46B84F}" type="sibTrans" cxnId="{2B83C4D9-238E-48BA-9A3D-79CE7D5DAAE8}">
      <dgm:prSet/>
      <dgm:spPr/>
      <dgm:t>
        <a:bodyPr/>
        <a:lstStyle/>
        <a:p>
          <a:endParaRPr lang="ru-RU"/>
        </a:p>
      </dgm:t>
    </dgm:pt>
    <dgm:pt modelId="{69C86EE3-46AF-45EE-9ED1-A4B9BBFC11A8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сплоченность, </a:t>
          </a:r>
        </a:p>
      </dgm:t>
    </dgm:pt>
    <dgm:pt modelId="{295F6A4B-3AF1-44A3-ABB6-833F02856E36}" type="parTrans" cxnId="{6DD87339-B6A0-498C-8EE9-53E2BA820A5A}">
      <dgm:prSet/>
      <dgm:spPr/>
      <dgm:t>
        <a:bodyPr/>
        <a:lstStyle/>
        <a:p>
          <a:endParaRPr lang="ru-RU"/>
        </a:p>
      </dgm:t>
    </dgm:pt>
    <dgm:pt modelId="{B67B451B-A0EA-4545-8D84-24CC817DA9E3}" type="sibTrans" cxnId="{6DD87339-B6A0-498C-8EE9-53E2BA820A5A}">
      <dgm:prSet/>
      <dgm:spPr/>
      <dgm:t>
        <a:bodyPr/>
        <a:lstStyle/>
        <a:p>
          <a:endParaRPr lang="ru-RU"/>
        </a:p>
      </dgm:t>
    </dgm:pt>
    <dgm:pt modelId="{95B1B89D-BA02-45D6-9698-9C99B8C69225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общественное мнение, </a:t>
          </a:r>
        </a:p>
      </dgm:t>
    </dgm:pt>
    <dgm:pt modelId="{8812BB4A-9C8C-418F-AB49-02C6027C9163}" type="parTrans" cxnId="{C3A5A175-9EFE-48D9-A03A-CD868DB5F8C3}">
      <dgm:prSet/>
      <dgm:spPr/>
      <dgm:t>
        <a:bodyPr/>
        <a:lstStyle/>
        <a:p>
          <a:endParaRPr lang="ru-RU"/>
        </a:p>
      </dgm:t>
    </dgm:pt>
    <dgm:pt modelId="{2CFC9472-3F18-4722-922A-706412AE4124}" type="sibTrans" cxnId="{C3A5A175-9EFE-48D9-A03A-CD868DB5F8C3}">
      <dgm:prSet/>
      <dgm:spPr/>
      <dgm:t>
        <a:bodyPr/>
        <a:lstStyle/>
        <a:p>
          <a:endParaRPr lang="ru-RU"/>
        </a:p>
      </dgm:t>
    </dgm:pt>
    <dgm:pt modelId="{43F863EF-DA8D-4D13-B153-E2E3B553564D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единство ценностей</a:t>
          </a:r>
        </a:p>
      </dgm:t>
    </dgm:pt>
    <dgm:pt modelId="{4A6C8934-137F-4365-96CB-255B0C5FD60B}" type="parTrans" cxnId="{C3DD779A-8383-45AD-B29E-512B98BA9EFF}">
      <dgm:prSet/>
      <dgm:spPr/>
      <dgm:t>
        <a:bodyPr/>
        <a:lstStyle/>
        <a:p>
          <a:endParaRPr lang="ru-RU"/>
        </a:p>
      </dgm:t>
    </dgm:pt>
    <dgm:pt modelId="{218FA2EA-DC2D-48FA-A7D8-AA3D301B0D7C}" type="sibTrans" cxnId="{C3DD779A-8383-45AD-B29E-512B98BA9EFF}">
      <dgm:prSet/>
      <dgm:spPr/>
      <dgm:t>
        <a:bodyPr/>
        <a:lstStyle/>
        <a:p>
          <a:endParaRPr lang="ru-RU"/>
        </a:p>
      </dgm:t>
    </dgm:pt>
    <dgm:pt modelId="{95D711FE-30BF-4CF7-868C-49B9A8485EB4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и другое.</a:t>
          </a:r>
        </a:p>
      </dgm:t>
    </dgm:pt>
    <dgm:pt modelId="{4B323993-8F18-42E8-A9E1-53527A2F502F}" type="parTrans" cxnId="{38A2786A-7A32-45E8-96FF-7E9F2BC932B4}">
      <dgm:prSet/>
      <dgm:spPr/>
      <dgm:t>
        <a:bodyPr/>
        <a:lstStyle/>
        <a:p>
          <a:endParaRPr lang="ru-RU"/>
        </a:p>
      </dgm:t>
    </dgm:pt>
    <dgm:pt modelId="{572749F4-4AFD-48EB-88A8-0F641B02405B}" type="sibTrans" cxnId="{38A2786A-7A32-45E8-96FF-7E9F2BC932B4}">
      <dgm:prSet/>
      <dgm:spPr/>
      <dgm:t>
        <a:bodyPr/>
        <a:lstStyle/>
        <a:p>
          <a:endParaRPr lang="ru-RU"/>
        </a:p>
      </dgm:t>
    </dgm:pt>
    <dgm:pt modelId="{C9C3E714-2E97-4CDA-9BE3-23864AB4C09B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 мышления,</a:t>
          </a:r>
        </a:p>
      </dgm:t>
    </dgm:pt>
    <dgm:pt modelId="{D0BB8C66-8623-40FC-A69B-6738C8A6C017}" type="sibTrans" cxnId="{85FE9344-CD04-485C-A5A1-26A39770CA42}">
      <dgm:prSet/>
      <dgm:spPr/>
      <dgm:t>
        <a:bodyPr/>
        <a:lstStyle/>
        <a:p>
          <a:endParaRPr lang="ru-RU"/>
        </a:p>
      </dgm:t>
    </dgm:pt>
    <dgm:pt modelId="{F564BC48-B0E5-4ECC-86FF-2B162F929B9E}" type="parTrans" cxnId="{85FE9344-CD04-485C-A5A1-26A39770CA42}">
      <dgm:prSet/>
      <dgm:spPr/>
      <dgm:t>
        <a:bodyPr/>
        <a:lstStyle/>
        <a:p>
          <a:endParaRPr lang="ru-RU"/>
        </a:p>
      </dgm:t>
    </dgm:pt>
    <dgm:pt modelId="{E4553883-C5C3-422A-BB50-03F23BC6F5B4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воображения,</a:t>
          </a:r>
        </a:p>
      </dgm:t>
    </dgm:pt>
    <dgm:pt modelId="{446555CC-9DA4-4E51-AA44-510EBF313344}" type="sibTrans" cxnId="{AA9FAEF1-02A2-4685-A517-069761E801E0}">
      <dgm:prSet/>
      <dgm:spPr/>
      <dgm:t>
        <a:bodyPr/>
        <a:lstStyle/>
        <a:p>
          <a:endParaRPr lang="ru-RU"/>
        </a:p>
      </dgm:t>
    </dgm:pt>
    <dgm:pt modelId="{C518B1BD-0167-47D9-A991-C0DF26026AA7}" type="parTrans" cxnId="{AA9FAEF1-02A2-4685-A517-069761E801E0}">
      <dgm:prSet/>
      <dgm:spPr/>
      <dgm:t>
        <a:bodyPr/>
        <a:lstStyle/>
        <a:p>
          <a:endParaRPr lang="ru-RU"/>
        </a:p>
      </dgm:t>
    </dgm:pt>
    <dgm:pt modelId="{2F8E698F-5AE3-457B-88F7-2D048D865BA3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l"/>
          <a:r>
            <a:rPr lang="ru-RU" sz="1200" b="0" i="1" baseline="0"/>
            <a:t>памяти, </a:t>
          </a:r>
        </a:p>
      </dgm:t>
    </dgm:pt>
    <dgm:pt modelId="{7F738E25-17C6-48BF-B3D9-78FF3C9FC57E}" type="sibTrans" cxnId="{437ECB56-1DB2-4A6E-B94B-568BDAD54080}">
      <dgm:prSet/>
      <dgm:spPr/>
      <dgm:t>
        <a:bodyPr/>
        <a:lstStyle/>
        <a:p>
          <a:endParaRPr lang="ru-RU"/>
        </a:p>
      </dgm:t>
    </dgm:pt>
    <dgm:pt modelId="{A1ADD3A9-13C7-4CCD-B8C4-49ADCB5D6571}" type="parTrans" cxnId="{437ECB56-1DB2-4A6E-B94B-568BDAD54080}">
      <dgm:prSet/>
      <dgm:spPr/>
      <dgm:t>
        <a:bodyPr/>
        <a:lstStyle/>
        <a:p>
          <a:endParaRPr lang="ru-RU"/>
        </a:p>
      </dgm:t>
    </dgm:pt>
    <dgm:pt modelId="{F0170BEF-1304-4937-8921-D06362EC03B5}" type="pres">
      <dgm:prSet presAssocID="{46B6427C-D838-43A9-A312-1408B97F89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65E74A-7BD6-492E-8FCA-7F48BECA91BB}" type="pres">
      <dgm:prSet presAssocID="{6F5160C4-C7D8-4E92-92EC-B73F0C3F8E6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DE3C45-63E0-41D8-875E-728766DF717F}" type="pres">
      <dgm:prSet presAssocID="{2BD04749-87EA-417F-B328-D13D48A71091}" presName="spacer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EB8043F7-4D04-497C-B316-1579E2675A7F}" type="pres">
      <dgm:prSet presAssocID="{18F49177-F6B9-451B-B801-E5290294B702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464F0F-9EFA-4748-9300-AC069A41B96D}" type="pres">
      <dgm:prSet presAssocID="{FD447ED4-4DAC-4943-9017-E703A4590037}" presName="spacer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F10DB1A5-3CC0-4270-8A09-AD93CF7CB844}" type="pres">
      <dgm:prSet presAssocID="{03B55883-C550-4168-A3AA-BEC82DF14DA0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C13E5-1F1B-4D92-9AD3-252510ED00EE}" type="pres">
      <dgm:prSet presAssocID="{03B55883-C550-4168-A3AA-BEC82DF14DA0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4479EB-A9F3-4936-A045-5B088D12D918}" type="pres">
      <dgm:prSet presAssocID="{3C28515F-1E72-47A6-B380-B80F3C7EE2A9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2A1F2-7023-4319-A64D-30465EA7693B}" type="pres">
      <dgm:prSet presAssocID="{B326839C-47BF-437E-BF2B-A31FF61F8646}" presName="spacer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E0FA468B-F71B-422A-B28C-70A4CE894EC6}" type="pres">
      <dgm:prSet presAssocID="{740C8C93-181A-4DBE-AF6C-E7C46EE1E33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23D3A-CE94-4D0D-9ACA-D2E25768CA7F}" type="pres">
      <dgm:prSet presAssocID="{740C8C93-181A-4DBE-AF6C-E7C46EE1E33E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D6F5B-0693-4272-A114-B112066EB141}" type="pres">
      <dgm:prSet presAssocID="{767A902F-F330-4005-8669-C7856F63A7F7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6A6632-125B-4B46-9D60-15D77288AA8E}" type="pres">
      <dgm:prSet presAssocID="{72BAF5DD-ABE6-42F0-9894-43DE2CED2339}" presName="spacer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DFD9A852-B018-40E3-ABCB-1E0C2D416AC4}" type="pres">
      <dgm:prSet presAssocID="{9A9EA772-C702-4871-815C-99F8233EDC2C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E437AC-28DE-4CCA-8EFF-CDD510DC4C6B}" type="pres">
      <dgm:prSet presAssocID="{9A9EA772-C702-4871-815C-99F8233EDC2C}" presName="childText" presStyleLbl="revTx" presStyleIdx="2" presStyleCnt="3" custLinFactNeighborX="16" custLinFactNeighborY="3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9C6C09-2A87-4D45-8344-F62438710F8A}" type="presOf" srcId="{2B14F213-051D-447F-84A0-1CC437A83A7E}" destId="{6FE437AC-28DE-4CCA-8EFF-CDD510DC4C6B}" srcOrd="0" destOrd="0" presId="urn:microsoft.com/office/officeart/2005/8/layout/vList2"/>
    <dgm:cxn modelId="{154EA6CC-8170-4E57-BD28-FC08B0FC9C19}" srcId="{740C8C93-181A-4DBE-AF6C-E7C46EE1E33E}" destId="{4F38218E-E3F5-4534-BEA9-9B9DE8A10F6E}" srcOrd="3" destOrd="0" parTransId="{F103AB81-EF1B-40E6-B853-AD89F3BC996A}" sibTransId="{3AAB8B93-66C4-4134-A365-549BD10A784F}"/>
    <dgm:cxn modelId="{38A2786A-7A32-45E8-96FF-7E9F2BC932B4}" srcId="{9A9EA772-C702-4871-815C-99F8233EDC2C}" destId="{95D711FE-30BF-4CF7-868C-49B9A8485EB4}" srcOrd="4" destOrd="0" parTransId="{4B323993-8F18-42E8-A9E1-53527A2F502F}" sibTransId="{572749F4-4AFD-48EB-88A8-0F641B02405B}"/>
    <dgm:cxn modelId="{6DD87339-B6A0-498C-8EE9-53E2BA820A5A}" srcId="{9A9EA772-C702-4871-815C-99F8233EDC2C}" destId="{69C86EE3-46AF-45EE-9ED1-A4B9BBFC11A8}" srcOrd="1" destOrd="0" parTransId="{295F6A4B-3AF1-44A3-ABB6-833F02856E36}" sibTransId="{B67B451B-A0EA-4545-8D84-24CC817DA9E3}"/>
    <dgm:cxn modelId="{AE3C0939-3A5E-4737-AA1C-A23D0EA38C38}" type="presOf" srcId="{767A902F-F330-4005-8669-C7856F63A7F7}" destId="{41DD6F5B-0693-4272-A114-B112066EB141}" srcOrd="0" destOrd="0" presId="urn:microsoft.com/office/officeart/2005/8/layout/vList2"/>
    <dgm:cxn modelId="{A47B536A-0BDA-4C75-89B4-30B1466A000E}" srcId="{740C8C93-181A-4DBE-AF6C-E7C46EE1E33E}" destId="{F6EDF454-0BB4-40F3-8FE2-097ABE20D444}" srcOrd="1" destOrd="0" parTransId="{3A9C9DEB-F72A-487F-9285-6BA2E16DCBBC}" sibTransId="{7113A143-E013-4D3F-A7C7-023736C61561}"/>
    <dgm:cxn modelId="{6AFAE402-8F91-47F3-A5D5-682512789F86}" srcId="{46B6427C-D838-43A9-A312-1408B97F896F}" destId="{9A9EA772-C702-4871-815C-99F8233EDC2C}" srcOrd="6" destOrd="0" parTransId="{AE2056B6-ADE9-45C0-A3F2-6F738FBFC562}" sibTransId="{43BF7BA6-C07C-407C-8148-9EE303145CC4}"/>
    <dgm:cxn modelId="{D1F3EA16-2A33-4AFE-94DA-682953DFABA5}" type="presOf" srcId="{5B8F66B1-F8A5-4519-81B2-F4207C57AD28}" destId="{3E223D3A-CE94-4D0D-9ACA-D2E25768CA7F}" srcOrd="0" destOrd="2" presId="urn:microsoft.com/office/officeart/2005/8/layout/vList2"/>
    <dgm:cxn modelId="{DDB99C37-4C25-4E24-90D8-DDA02982030D}" type="presOf" srcId="{4669D10E-0D01-4C08-9E82-B40689563100}" destId="{3E223D3A-CE94-4D0D-9ACA-D2E25768CA7F}" srcOrd="0" destOrd="0" presId="urn:microsoft.com/office/officeart/2005/8/layout/vList2"/>
    <dgm:cxn modelId="{83D1FD30-0C58-4E0C-808C-C4949FEDDE5D}" srcId="{46B6427C-D838-43A9-A312-1408B97F896F}" destId="{3C28515F-1E72-47A6-B380-B80F3C7EE2A9}" srcOrd="3" destOrd="0" parTransId="{33294385-E748-4CDB-9153-D3E83B4EDDA4}" sibTransId="{B326839C-47BF-437E-BF2B-A31FF61F8646}"/>
    <dgm:cxn modelId="{437ECB56-1DB2-4A6E-B94B-568BDAD54080}" srcId="{03B55883-C550-4168-A3AA-BEC82DF14DA0}" destId="{2F8E698F-5AE3-457B-88F7-2D048D865BA3}" srcOrd="1" destOrd="0" parTransId="{A1ADD3A9-13C7-4CCD-B8C4-49ADCB5D6571}" sibTransId="{7F738E25-17C6-48BF-B3D9-78FF3C9FC57E}"/>
    <dgm:cxn modelId="{9E6F6CC8-95AF-40E2-9CAE-2B5994D616D1}" srcId="{46B6427C-D838-43A9-A312-1408B97F896F}" destId="{6F5160C4-C7D8-4E92-92EC-B73F0C3F8E62}" srcOrd="0" destOrd="0" parTransId="{6B276E6F-5D79-4BA2-BBC5-E59CA42E7896}" sibTransId="{2BD04749-87EA-417F-B328-D13D48A71091}"/>
    <dgm:cxn modelId="{4BBD5A72-71FF-4CFB-8490-0DDBFB237848}" type="presOf" srcId="{740C8C93-181A-4DBE-AF6C-E7C46EE1E33E}" destId="{E0FA468B-F71B-422A-B28C-70A4CE894EC6}" srcOrd="0" destOrd="0" presId="urn:microsoft.com/office/officeart/2005/8/layout/vList2"/>
    <dgm:cxn modelId="{DA6674F6-F26C-4D72-9B2D-A17D8020278E}" type="presOf" srcId="{18F49177-F6B9-451B-B801-E5290294B702}" destId="{EB8043F7-4D04-497C-B316-1579E2675A7F}" srcOrd="0" destOrd="0" presId="urn:microsoft.com/office/officeart/2005/8/layout/vList2"/>
    <dgm:cxn modelId="{EE60D92D-3EA6-40C3-92A4-A1F1ECBFCD28}" type="presOf" srcId="{03B55883-C550-4168-A3AA-BEC82DF14DA0}" destId="{F10DB1A5-3CC0-4270-8A09-AD93CF7CB844}" srcOrd="0" destOrd="0" presId="urn:microsoft.com/office/officeart/2005/8/layout/vList2"/>
    <dgm:cxn modelId="{00AD1A9D-4A01-4176-ADF9-5AB9C67329BB}" srcId="{46B6427C-D838-43A9-A312-1408B97F896F}" destId="{767A902F-F330-4005-8669-C7856F63A7F7}" srcOrd="5" destOrd="0" parTransId="{E6B847F6-8FFD-4726-A982-917637CD40DF}" sibTransId="{72BAF5DD-ABE6-42F0-9894-43DE2CED2339}"/>
    <dgm:cxn modelId="{CEEA7964-3A49-47E1-812F-BD458DB2F62B}" type="presOf" srcId="{95D711FE-30BF-4CF7-868C-49B9A8485EB4}" destId="{6FE437AC-28DE-4CCA-8EFF-CDD510DC4C6B}" srcOrd="0" destOrd="4" presId="urn:microsoft.com/office/officeart/2005/8/layout/vList2"/>
    <dgm:cxn modelId="{0B3BFB31-4AB2-401D-9DA2-D107FF884A63}" type="presOf" srcId="{07000C82-2B0C-44C1-AD55-24962E5031E7}" destId="{2EDC13E5-1F1B-4D92-9AD3-252510ED00EE}" srcOrd="0" destOrd="0" presId="urn:microsoft.com/office/officeart/2005/8/layout/vList2"/>
    <dgm:cxn modelId="{19623D20-6235-4AED-A5D7-2ECBC51E81E2}" srcId="{46B6427C-D838-43A9-A312-1408B97F896F}" destId="{740C8C93-181A-4DBE-AF6C-E7C46EE1E33E}" srcOrd="4" destOrd="0" parTransId="{541858C9-5AAF-4471-BA30-257D71880196}" sibTransId="{2BCF2AD2-70C7-4DD6-A811-7B95E411D4B2}"/>
    <dgm:cxn modelId="{A241A9C8-482E-481A-B71E-6CAE2B738932}" type="presOf" srcId="{C9C3E714-2E97-4CDA-9BE3-23864AB4C09B}" destId="{2EDC13E5-1F1B-4D92-9AD3-252510ED00EE}" srcOrd="0" destOrd="3" presId="urn:microsoft.com/office/officeart/2005/8/layout/vList2"/>
    <dgm:cxn modelId="{8B84929B-7CDF-4482-8E13-09C891EB3F78}" srcId="{740C8C93-181A-4DBE-AF6C-E7C46EE1E33E}" destId="{5B8F66B1-F8A5-4519-81B2-F4207C57AD28}" srcOrd="2" destOrd="0" parTransId="{9CDD84FA-99AD-404B-9A05-B1B231333E78}" sibTransId="{66D9783F-BDDF-4259-854B-44F30ED49AF1}"/>
    <dgm:cxn modelId="{3B07A196-53F1-4923-9C03-5377EA3A4882}" type="presOf" srcId="{9A9EA772-C702-4871-815C-99F8233EDC2C}" destId="{DFD9A852-B018-40E3-ABCB-1E0C2D416AC4}" srcOrd="0" destOrd="0" presId="urn:microsoft.com/office/officeart/2005/8/layout/vList2"/>
    <dgm:cxn modelId="{DC4AE98D-5155-405C-900F-C1DA8C5D9AD3}" type="presOf" srcId="{6F5160C4-C7D8-4E92-92EC-B73F0C3F8E62}" destId="{4565E74A-7BD6-492E-8FCA-7F48BECA91BB}" srcOrd="0" destOrd="0" presId="urn:microsoft.com/office/officeart/2005/8/layout/vList2"/>
    <dgm:cxn modelId="{CC8E1A7A-584B-4497-BDE3-22EE5EA90B1E}" srcId="{740C8C93-181A-4DBE-AF6C-E7C46EE1E33E}" destId="{4669D10E-0D01-4C08-9E82-B40689563100}" srcOrd="0" destOrd="0" parTransId="{E2FF1885-477E-4CFF-891B-CE7D4CECF718}" sibTransId="{51906BC5-F3E2-44DE-8EE5-353A29BA1C2C}"/>
    <dgm:cxn modelId="{343A8CB8-1434-46FC-BFE5-BD52E76773E6}" srcId="{46B6427C-D838-43A9-A312-1408B97F896F}" destId="{03B55883-C550-4168-A3AA-BEC82DF14DA0}" srcOrd="2" destOrd="0" parTransId="{8E39C42A-D15E-47F1-BC83-6E2EB479C685}" sibTransId="{6122B267-CBC7-42B7-BE41-2F4F5B50082D}"/>
    <dgm:cxn modelId="{F3461EA6-BEE4-42AC-B403-EBF884685978}" type="presOf" srcId="{4F38218E-E3F5-4534-BEA9-9B9DE8A10F6E}" destId="{3E223D3A-CE94-4D0D-9ACA-D2E25768CA7F}" srcOrd="0" destOrd="3" presId="urn:microsoft.com/office/officeart/2005/8/layout/vList2"/>
    <dgm:cxn modelId="{BD83564F-65AE-42FC-9C12-D2D94C065EDD}" type="presOf" srcId="{46B6427C-D838-43A9-A312-1408B97F896F}" destId="{F0170BEF-1304-4937-8921-D06362EC03B5}" srcOrd="0" destOrd="0" presId="urn:microsoft.com/office/officeart/2005/8/layout/vList2"/>
    <dgm:cxn modelId="{0B25854C-346F-4D74-A91F-54774E5F0434}" type="presOf" srcId="{E4553883-C5C3-422A-BB50-03F23BC6F5B4}" destId="{2EDC13E5-1F1B-4D92-9AD3-252510ED00EE}" srcOrd="0" destOrd="2" presId="urn:microsoft.com/office/officeart/2005/8/layout/vList2"/>
    <dgm:cxn modelId="{2B83C4D9-238E-48BA-9A3D-79CE7D5DAAE8}" srcId="{9A9EA772-C702-4871-815C-99F8233EDC2C}" destId="{2B14F213-051D-447F-84A0-1CC437A83A7E}" srcOrd="0" destOrd="0" parTransId="{DF56F763-0897-4E0E-9B2A-554E821131F3}" sibTransId="{16710F51-52F7-4F87-B5F7-C9097C46B84F}"/>
    <dgm:cxn modelId="{3FDFD84E-9763-4DC0-99EE-836711805E9F}" type="presOf" srcId="{3C28515F-1E72-47A6-B380-B80F3C7EE2A9}" destId="{774479EB-A9F3-4936-A045-5B088D12D918}" srcOrd="0" destOrd="0" presId="urn:microsoft.com/office/officeart/2005/8/layout/vList2"/>
    <dgm:cxn modelId="{EDF06CCF-9BC9-4B1E-8AFC-238352E81F4C}" type="presOf" srcId="{F6EDF454-0BB4-40F3-8FE2-097ABE20D444}" destId="{3E223D3A-CE94-4D0D-9ACA-D2E25768CA7F}" srcOrd="0" destOrd="1" presId="urn:microsoft.com/office/officeart/2005/8/layout/vList2"/>
    <dgm:cxn modelId="{A27AFB21-28AC-4C55-B251-460907501894}" type="presOf" srcId="{2F8E698F-5AE3-457B-88F7-2D048D865BA3}" destId="{2EDC13E5-1F1B-4D92-9AD3-252510ED00EE}" srcOrd="0" destOrd="1" presId="urn:microsoft.com/office/officeart/2005/8/layout/vList2"/>
    <dgm:cxn modelId="{5E8A8A2B-8A7E-45DF-8C6D-0AF5C8726CC0}" type="presOf" srcId="{95B1B89D-BA02-45D6-9698-9C99B8C69225}" destId="{6FE437AC-28DE-4CCA-8EFF-CDD510DC4C6B}" srcOrd="0" destOrd="2" presId="urn:microsoft.com/office/officeart/2005/8/layout/vList2"/>
    <dgm:cxn modelId="{AA9FAEF1-02A2-4685-A517-069761E801E0}" srcId="{03B55883-C550-4168-A3AA-BEC82DF14DA0}" destId="{E4553883-C5C3-422A-BB50-03F23BC6F5B4}" srcOrd="2" destOrd="0" parTransId="{C518B1BD-0167-47D9-A991-C0DF26026AA7}" sibTransId="{446555CC-9DA4-4E51-AA44-510EBF313344}"/>
    <dgm:cxn modelId="{C3A5A175-9EFE-48D9-A03A-CD868DB5F8C3}" srcId="{9A9EA772-C702-4871-815C-99F8233EDC2C}" destId="{95B1B89D-BA02-45D6-9698-9C99B8C69225}" srcOrd="2" destOrd="0" parTransId="{8812BB4A-9C8C-418F-AB49-02C6027C9163}" sibTransId="{2CFC9472-3F18-4722-922A-706412AE4124}"/>
    <dgm:cxn modelId="{9386A0B0-0C6D-4F17-951A-957D98D4AC6D}" type="presOf" srcId="{43F863EF-DA8D-4D13-B153-E2E3B553564D}" destId="{6FE437AC-28DE-4CCA-8EFF-CDD510DC4C6B}" srcOrd="0" destOrd="3" presId="urn:microsoft.com/office/officeart/2005/8/layout/vList2"/>
    <dgm:cxn modelId="{85FE9344-CD04-485C-A5A1-26A39770CA42}" srcId="{03B55883-C550-4168-A3AA-BEC82DF14DA0}" destId="{C9C3E714-2E97-4CDA-9BE3-23864AB4C09B}" srcOrd="3" destOrd="0" parTransId="{F564BC48-B0E5-4ECC-86FF-2B162F929B9E}" sibTransId="{D0BB8C66-8623-40FC-A69B-6738C8A6C017}"/>
    <dgm:cxn modelId="{AA96F27C-0F5D-49BC-BB3E-95EFC51714C1}" srcId="{03B55883-C550-4168-A3AA-BEC82DF14DA0}" destId="{07000C82-2B0C-44C1-AD55-24962E5031E7}" srcOrd="0" destOrd="0" parTransId="{9C884DA1-66DE-47B1-A206-B95E619B033E}" sibTransId="{5F47D307-8D99-4EAD-B313-8FBD660A7D36}"/>
    <dgm:cxn modelId="{7FD51852-2E37-40B6-9F82-926564D51F5B}" type="presOf" srcId="{69C86EE3-46AF-45EE-9ED1-A4B9BBFC11A8}" destId="{6FE437AC-28DE-4CCA-8EFF-CDD510DC4C6B}" srcOrd="0" destOrd="1" presId="urn:microsoft.com/office/officeart/2005/8/layout/vList2"/>
    <dgm:cxn modelId="{C3DD779A-8383-45AD-B29E-512B98BA9EFF}" srcId="{9A9EA772-C702-4871-815C-99F8233EDC2C}" destId="{43F863EF-DA8D-4D13-B153-E2E3B553564D}" srcOrd="3" destOrd="0" parTransId="{4A6C8934-137F-4365-96CB-255B0C5FD60B}" sibTransId="{218FA2EA-DC2D-48FA-A7D8-AA3D301B0D7C}"/>
    <dgm:cxn modelId="{6816D95C-DB6B-40E9-AA37-32D03BCD16D2}" srcId="{46B6427C-D838-43A9-A312-1408B97F896F}" destId="{18F49177-F6B9-451B-B801-E5290294B702}" srcOrd="1" destOrd="0" parTransId="{650F2820-5C4E-46E0-8429-68B028499277}" sibTransId="{FD447ED4-4DAC-4943-9017-E703A4590037}"/>
    <dgm:cxn modelId="{E3004B21-1BC7-4C13-A86D-7BC4864AE593}" type="presParOf" srcId="{F0170BEF-1304-4937-8921-D06362EC03B5}" destId="{4565E74A-7BD6-492E-8FCA-7F48BECA91BB}" srcOrd="0" destOrd="0" presId="urn:microsoft.com/office/officeart/2005/8/layout/vList2"/>
    <dgm:cxn modelId="{DDA7FA3F-4283-45D5-86A3-666F99ED655D}" type="presParOf" srcId="{F0170BEF-1304-4937-8921-D06362EC03B5}" destId="{9ADE3C45-63E0-41D8-875E-728766DF717F}" srcOrd="1" destOrd="0" presId="urn:microsoft.com/office/officeart/2005/8/layout/vList2"/>
    <dgm:cxn modelId="{11E27265-A879-402F-8F13-21DCACA1C454}" type="presParOf" srcId="{F0170BEF-1304-4937-8921-D06362EC03B5}" destId="{EB8043F7-4D04-497C-B316-1579E2675A7F}" srcOrd="2" destOrd="0" presId="urn:microsoft.com/office/officeart/2005/8/layout/vList2"/>
    <dgm:cxn modelId="{91AB19C5-C3CE-44B5-B813-CFFCBE091578}" type="presParOf" srcId="{F0170BEF-1304-4937-8921-D06362EC03B5}" destId="{D0464F0F-9EFA-4748-9300-AC069A41B96D}" srcOrd="3" destOrd="0" presId="urn:microsoft.com/office/officeart/2005/8/layout/vList2"/>
    <dgm:cxn modelId="{898CA72E-469D-4DC1-93BB-B6F094102E26}" type="presParOf" srcId="{F0170BEF-1304-4937-8921-D06362EC03B5}" destId="{F10DB1A5-3CC0-4270-8A09-AD93CF7CB844}" srcOrd="4" destOrd="0" presId="urn:microsoft.com/office/officeart/2005/8/layout/vList2"/>
    <dgm:cxn modelId="{33661337-9CCC-4332-8799-41D498ADE6DD}" type="presParOf" srcId="{F0170BEF-1304-4937-8921-D06362EC03B5}" destId="{2EDC13E5-1F1B-4D92-9AD3-252510ED00EE}" srcOrd="5" destOrd="0" presId="urn:microsoft.com/office/officeart/2005/8/layout/vList2"/>
    <dgm:cxn modelId="{7EC34FE6-A359-4AC3-BE84-F7E2A90D9B64}" type="presParOf" srcId="{F0170BEF-1304-4937-8921-D06362EC03B5}" destId="{774479EB-A9F3-4936-A045-5B088D12D918}" srcOrd="6" destOrd="0" presId="urn:microsoft.com/office/officeart/2005/8/layout/vList2"/>
    <dgm:cxn modelId="{377E33A8-C464-4F21-9A8B-5EB5E5B6286B}" type="presParOf" srcId="{F0170BEF-1304-4937-8921-D06362EC03B5}" destId="{6EC2A1F2-7023-4319-A64D-30465EA7693B}" srcOrd="7" destOrd="0" presId="urn:microsoft.com/office/officeart/2005/8/layout/vList2"/>
    <dgm:cxn modelId="{CD7B8621-7E50-4731-B13C-42853AEEBE47}" type="presParOf" srcId="{F0170BEF-1304-4937-8921-D06362EC03B5}" destId="{E0FA468B-F71B-422A-B28C-70A4CE894EC6}" srcOrd="8" destOrd="0" presId="urn:microsoft.com/office/officeart/2005/8/layout/vList2"/>
    <dgm:cxn modelId="{938C6CBA-CE0A-4BCD-9D6F-05FCF7D519A1}" type="presParOf" srcId="{F0170BEF-1304-4937-8921-D06362EC03B5}" destId="{3E223D3A-CE94-4D0D-9ACA-D2E25768CA7F}" srcOrd="9" destOrd="0" presId="urn:microsoft.com/office/officeart/2005/8/layout/vList2"/>
    <dgm:cxn modelId="{37832190-745E-4BB6-9D1C-97E441B9CD6E}" type="presParOf" srcId="{F0170BEF-1304-4937-8921-D06362EC03B5}" destId="{41DD6F5B-0693-4272-A114-B112066EB141}" srcOrd="10" destOrd="0" presId="urn:microsoft.com/office/officeart/2005/8/layout/vList2"/>
    <dgm:cxn modelId="{F53C0D90-0368-4EB6-BC95-C0C4762618BC}" type="presParOf" srcId="{F0170BEF-1304-4937-8921-D06362EC03B5}" destId="{756A6632-125B-4B46-9D60-15D77288AA8E}" srcOrd="11" destOrd="0" presId="urn:microsoft.com/office/officeart/2005/8/layout/vList2"/>
    <dgm:cxn modelId="{0B53C2DC-2FC4-4479-8250-80C0BD978CAB}" type="presParOf" srcId="{F0170BEF-1304-4937-8921-D06362EC03B5}" destId="{DFD9A852-B018-40E3-ABCB-1E0C2D416AC4}" srcOrd="12" destOrd="0" presId="urn:microsoft.com/office/officeart/2005/8/layout/vList2"/>
    <dgm:cxn modelId="{979FCCA6-419A-47B2-9843-AD1D9762724F}" type="presParOf" srcId="{F0170BEF-1304-4937-8921-D06362EC03B5}" destId="{6FE437AC-28DE-4CCA-8EFF-CDD510DC4C6B}" srcOrd="1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0C481C-6133-416C-89B9-A6682672276A}" type="doc">
      <dgm:prSet loTypeId="urn:microsoft.com/office/officeart/2005/8/layout/vList6" loCatId="list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915EE58-205A-4224-B609-7B13DBC70AC5}">
      <dgm:prSet phldrT="[Текст]"/>
      <dgm:spPr/>
      <dgm:t>
        <a:bodyPr/>
        <a:lstStyle/>
        <a:p>
          <a:r>
            <a:rPr lang="ru-RU" b="1" i="1" dirty="0" smtClean="0"/>
            <a:t>Метод наблюдения</a:t>
          </a:r>
          <a:endParaRPr lang="ru-RU" dirty="0"/>
        </a:p>
      </dgm:t>
    </dgm:pt>
    <dgm:pt modelId="{5E386186-B648-4755-BCFC-DD244F0EAE88}" type="parTrans" cxnId="{66E8EB61-ADBA-42E3-A54C-1816A84A6611}">
      <dgm:prSet/>
      <dgm:spPr/>
      <dgm:t>
        <a:bodyPr/>
        <a:lstStyle/>
        <a:p>
          <a:endParaRPr lang="ru-RU"/>
        </a:p>
      </dgm:t>
    </dgm:pt>
    <dgm:pt modelId="{BE756224-995D-45D9-B89C-CBD3BF2D50D4}" type="sibTrans" cxnId="{66E8EB61-ADBA-42E3-A54C-1816A84A6611}">
      <dgm:prSet/>
      <dgm:spPr/>
      <dgm:t>
        <a:bodyPr/>
        <a:lstStyle/>
        <a:p>
          <a:endParaRPr lang="ru-RU"/>
        </a:p>
      </dgm:t>
    </dgm:pt>
    <dgm:pt modelId="{50C58059-6A0D-4BFD-977F-894E15F7DEEF}">
      <dgm:prSet phldrT="[Текст]" custT="1"/>
      <dgm:spPr/>
      <dgm:t>
        <a:bodyPr/>
        <a:lstStyle/>
        <a:p>
          <a:r>
            <a:rPr lang="ru-RU" sz="1200" dirty="0" smtClean="0"/>
            <a:t>сбор, описание фактов, случаев, особенностей поведения учеников. </a:t>
          </a:r>
          <a:endParaRPr lang="ru-RU" sz="1200" dirty="0"/>
        </a:p>
      </dgm:t>
    </dgm:pt>
    <dgm:pt modelId="{00007B6E-8120-4315-8EAF-9D59E130456F}" type="parTrans" cxnId="{BC893388-112A-4EB7-989F-2E2E81A3CCFC}">
      <dgm:prSet/>
      <dgm:spPr/>
      <dgm:t>
        <a:bodyPr/>
        <a:lstStyle/>
        <a:p>
          <a:endParaRPr lang="ru-RU"/>
        </a:p>
      </dgm:t>
    </dgm:pt>
    <dgm:pt modelId="{A6AD7926-AA16-407C-A5BA-E431E54210F5}" type="sibTrans" cxnId="{BC893388-112A-4EB7-989F-2E2E81A3CCFC}">
      <dgm:prSet/>
      <dgm:spPr/>
      <dgm:t>
        <a:bodyPr/>
        <a:lstStyle/>
        <a:p>
          <a:endParaRPr lang="ru-RU"/>
        </a:p>
      </dgm:t>
    </dgm:pt>
    <dgm:pt modelId="{105E198B-1626-438A-AD24-D1ED6AA5A096}">
      <dgm:prSet phldrT="[Текст]"/>
      <dgm:spPr/>
      <dgm:t>
        <a:bodyPr/>
        <a:lstStyle/>
        <a:p>
          <a:r>
            <a:rPr lang="ru-RU" dirty="0" smtClean="0"/>
            <a:t>Метод анкетирования</a:t>
          </a:r>
          <a:endParaRPr lang="ru-RU" dirty="0"/>
        </a:p>
      </dgm:t>
    </dgm:pt>
    <dgm:pt modelId="{60A1F3C0-5E67-44E3-AC51-FCB531C5D0B4}" type="parTrans" cxnId="{486206E6-7620-403D-8DD7-D095D1DE1CDD}">
      <dgm:prSet/>
      <dgm:spPr/>
      <dgm:t>
        <a:bodyPr/>
        <a:lstStyle/>
        <a:p>
          <a:endParaRPr lang="ru-RU"/>
        </a:p>
      </dgm:t>
    </dgm:pt>
    <dgm:pt modelId="{87168247-4C93-4ED5-B876-CB906A7F4230}" type="sibTrans" cxnId="{486206E6-7620-403D-8DD7-D095D1DE1CDD}">
      <dgm:prSet/>
      <dgm:spPr/>
      <dgm:t>
        <a:bodyPr/>
        <a:lstStyle/>
        <a:p>
          <a:endParaRPr lang="ru-RU"/>
        </a:p>
      </dgm:t>
    </dgm:pt>
    <dgm:pt modelId="{DBBCD2C5-4FDD-423C-B98C-1B6946180B3F}">
      <dgm:prSet phldrT="[Текст]" custT="1"/>
      <dgm:spPr/>
      <dgm:t>
        <a:bodyPr/>
        <a:lstStyle/>
        <a:p>
          <a:r>
            <a:rPr lang="ru-RU" sz="1200" dirty="0" smtClean="0"/>
            <a:t>дает разные сведения о личностных качествах, ценностях, отношениях, мотивах деятельности учеников. </a:t>
          </a:r>
          <a:endParaRPr lang="ru-RU" sz="1200" dirty="0"/>
        </a:p>
      </dgm:t>
    </dgm:pt>
    <dgm:pt modelId="{C7BB78D6-DD1D-4904-B911-C6C09ED71C84}" type="parTrans" cxnId="{99DCF157-852D-4393-AAF0-1813256E9CF5}">
      <dgm:prSet/>
      <dgm:spPr/>
      <dgm:t>
        <a:bodyPr/>
        <a:lstStyle/>
        <a:p>
          <a:endParaRPr lang="ru-RU"/>
        </a:p>
      </dgm:t>
    </dgm:pt>
    <dgm:pt modelId="{0E47BD88-0E96-4DAB-83AE-A449E0849BC8}" type="sibTrans" cxnId="{99DCF157-852D-4393-AAF0-1813256E9CF5}">
      <dgm:prSet/>
      <dgm:spPr/>
      <dgm:t>
        <a:bodyPr/>
        <a:lstStyle/>
        <a:p>
          <a:endParaRPr lang="ru-RU"/>
        </a:p>
      </dgm:t>
    </dgm:pt>
    <dgm:pt modelId="{F3F227BC-8025-46A4-9573-A695997A5810}">
      <dgm:prSet custT="1"/>
      <dgm:spPr/>
      <dgm:t>
        <a:bodyPr/>
        <a:lstStyle/>
        <a:p>
          <a:r>
            <a:rPr lang="ru-RU" sz="1200" dirty="0" smtClean="0"/>
            <a:t>требует определения цели и объекта наблюдения (какие именно качества и особенности изучать), а так же длительности и способов фиксации результатов</a:t>
          </a:r>
          <a:endParaRPr lang="ru-RU" sz="1200" dirty="0"/>
        </a:p>
      </dgm:t>
    </dgm:pt>
    <dgm:pt modelId="{D35BCFF0-1ABC-424E-8B7D-FD4926B2E270}" type="parTrans" cxnId="{198CB8AF-3B03-4317-9074-4EA87E590C92}">
      <dgm:prSet/>
      <dgm:spPr/>
      <dgm:t>
        <a:bodyPr/>
        <a:lstStyle/>
        <a:p>
          <a:endParaRPr lang="ru-RU"/>
        </a:p>
      </dgm:t>
    </dgm:pt>
    <dgm:pt modelId="{3F1740F3-B469-4D69-9F51-1BC7E533E784}" type="sibTrans" cxnId="{198CB8AF-3B03-4317-9074-4EA87E590C92}">
      <dgm:prSet/>
      <dgm:spPr/>
      <dgm:t>
        <a:bodyPr/>
        <a:lstStyle/>
        <a:p>
          <a:endParaRPr lang="ru-RU"/>
        </a:p>
      </dgm:t>
    </dgm:pt>
    <dgm:pt modelId="{41511D9F-D620-45A9-AA09-8379E06EB89F}">
      <dgm:prSet/>
      <dgm:spPr/>
      <dgm:t>
        <a:bodyPr/>
        <a:lstStyle/>
        <a:p>
          <a:r>
            <a:rPr lang="ru-RU" b="1" i="1" smtClean="0"/>
            <a:t>Метод  </a:t>
          </a:r>
          <a:r>
            <a:rPr lang="ru-RU" b="1" i="1" baseline="0" smtClean="0"/>
            <a:t>опроса</a:t>
          </a:r>
          <a:endParaRPr lang="ru-RU" baseline="0"/>
        </a:p>
      </dgm:t>
    </dgm:pt>
    <dgm:pt modelId="{7270A372-8605-4282-89C9-812F19AD65F5}" type="parTrans" cxnId="{DE93B52F-2889-418B-AD45-28DB31FE88CC}">
      <dgm:prSet/>
      <dgm:spPr/>
      <dgm:t>
        <a:bodyPr/>
        <a:lstStyle/>
        <a:p>
          <a:endParaRPr lang="ru-RU"/>
        </a:p>
      </dgm:t>
    </dgm:pt>
    <dgm:pt modelId="{49957263-5446-4EF3-86E6-742E007CB355}" type="sibTrans" cxnId="{DE93B52F-2889-418B-AD45-28DB31FE88CC}">
      <dgm:prSet/>
      <dgm:spPr/>
      <dgm:t>
        <a:bodyPr/>
        <a:lstStyle/>
        <a:p>
          <a:endParaRPr lang="ru-RU"/>
        </a:p>
      </dgm:t>
    </dgm:pt>
    <dgm:pt modelId="{07D56029-0CE4-4A0D-B324-71D17613E1C2}">
      <dgm:prSet/>
      <dgm:spPr/>
      <dgm:t>
        <a:bodyPr/>
        <a:lstStyle/>
        <a:p>
          <a:r>
            <a:rPr lang="ru-RU" b="1" i="1" smtClean="0"/>
            <a:t>Метод беседы</a:t>
          </a:r>
          <a:endParaRPr lang="ru-RU"/>
        </a:p>
      </dgm:t>
    </dgm:pt>
    <dgm:pt modelId="{43A76D49-3C9C-4627-8714-E2E35A6B0B39}" type="parTrans" cxnId="{C0B7E6FE-2DC7-4CB6-942B-8FF11C211732}">
      <dgm:prSet/>
      <dgm:spPr/>
      <dgm:t>
        <a:bodyPr/>
        <a:lstStyle/>
        <a:p>
          <a:endParaRPr lang="ru-RU"/>
        </a:p>
      </dgm:t>
    </dgm:pt>
    <dgm:pt modelId="{90A3610F-F451-4D3D-A94C-B813DA0F9269}" type="sibTrans" cxnId="{C0B7E6FE-2DC7-4CB6-942B-8FF11C211732}">
      <dgm:prSet/>
      <dgm:spPr/>
      <dgm:t>
        <a:bodyPr/>
        <a:lstStyle/>
        <a:p>
          <a:endParaRPr lang="ru-RU"/>
        </a:p>
      </dgm:t>
    </dgm:pt>
    <dgm:pt modelId="{E4B065F9-5318-4B72-958D-5A1D73D9331F}">
      <dgm:prSet custT="1"/>
      <dgm:spPr/>
      <dgm:t>
        <a:bodyPr/>
        <a:lstStyle/>
        <a:p>
          <a:r>
            <a:rPr lang="ru-RU" sz="1200" dirty="0" smtClean="0"/>
            <a:t>стандартизированная ( заранее сформулированные вопросы задаются в определенной последовательности, чтобы было легче обрабатывать). </a:t>
          </a:r>
          <a:endParaRPr lang="ru-RU" sz="1200" dirty="0"/>
        </a:p>
      </dgm:t>
    </dgm:pt>
    <dgm:pt modelId="{5A0160CF-24C4-43EE-9FF1-2AEA64453278}" type="parTrans" cxnId="{43C17908-E57D-4D55-B81C-87DACBB0B039}">
      <dgm:prSet/>
      <dgm:spPr/>
      <dgm:t>
        <a:bodyPr/>
        <a:lstStyle/>
        <a:p>
          <a:endParaRPr lang="ru-RU"/>
        </a:p>
      </dgm:t>
    </dgm:pt>
    <dgm:pt modelId="{181D79B3-330C-4E0B-A9D9-F082E3A020F9}" type="sibTrans" cxnId="{43C17908-E57D-4D55-B81C-87DACBB0B039}">
      <dgm:prSet/>
      <dgm:spPr/>
      <dgm:t>
        <a:bodyPr/>
        <a:lstStyle/>
        <a:p>
          <a:endParaRPr lang="ru-RU"/>
        </a:p>
      </dgm:t>
    </dgm:pt>
    <dgm:pt modelId="{7E66887E-7241-453E-8090-0CA15CD2A00B}">
      <dgm:prSet custT="1"/>
      <dgm:spPr/>
      <dgm:t>
        <a:bodyPr/>
        <a:lstStyle/>
        <a:p>
          <a:r>
            <a:rPr lang="ru-RU" sz="1200" dirty="0" smtClean="0"/>
            <a:t>свободная (позволяет варьировать вопросы с целью получения более точных, развернутых сведений). </a:t>
          </a:r>
          <a:endParaRPr lang="ru-RU" sz="1200" dirty="0"/>
        </a:p>
      </dgm:t>
    </dgm:pt>
    <dgm:pt modelId="{96B59824-D469-4675-AF01-F225368269D3}" type="parTrans" cxnId="{D4105F4C-A7C7-4887-A451-F29D9368D7E3}">
      <dgm:prSet/>
      <dgm:spPr/>
      <dgm:t>
        <a:bodyPr/>
        <a:lstStyle/>
        <a:p>
          <a:endParaRPr lang="ru-RU"/>
        </a:p>
      </dgm:t>
    </dgm:pt>
    <dgm:pt modelId="{D49111C4-1978-424B-BF36-E923D300484B}" type="sibTrans" cxnId="{D4105F4C-A7C7-4887-A451-F29D9368D7E3}">
      <dgm:prSet/>
      <dgm:spPr/>
      <dgm:t>
        <a:bodyPr/>
        <a:lstStyle/>
        <a:p>
          <a:endParaRPr lang="ru-RU"/>
        </a:p>
      </dgm:t>
    </dgm:pt>
    <dgm:pt modelId="{6A476809-5724-4041-9A97-62547A43C10D}">
      <dgm:prSet custT="1"/>
      <dgm:spPr/>
      <dgm:t>
        <a:bodyPr/>
        <a:lstStyle/>
        <a:p>
          <a:r>
            <a:rPr lang="ru-RU" sz="1200" dirty="0" smtClean="0"/>
            <a:t>открытые анкеты (свободный ответ формулирует ученик)</a:t>
          </a:r>
          <a:endParaRPr lang="ru-RU" sz="1200" dirty="0"/>
        </a:p>
      </dgm:t>
    </dgm:pt>
    <dgm:pt modelId="{5C66576F-5DA5-4DC8-92FA-B3897D9C23F2}" type="parTrans" cxnId="{E1736CB7-259B-4B1D-89BC-5B77F0AC4DB8}">
      <dgm:prSet/>
      <dgm:spPr/>
      <dgm:t>
        <a:bodyPr/>
        <a:lstStyle/>
        <a:p>
          <a:endParaRPr lang="ru-RU"/>
        </a:p>
      </dgm:t>
    </dgm:pt>
    <dgm:pt modelId="{86D902CA-ADDC-4785-9A8B-D0F3B38417E0}" type="sibTrans" cxnId="{E1736CB7-259B-4B1D-89BC-5B77F0AC4DB8}">
      <dgm:prSet/>
      <dgm:spPr/>
      <dgm:t>
        <a:bodyPr/>
        <a:lstStyle/>
        <a:p>
          <a:endParaRPr lang="ru-RU"/>
        </a:p>
      </dgm:t>
    </dgm:pt>
    <dgm:pt modelId="{6081DF92-E5BE-4E14-BDAF-E5D3547983D9}">
      <dgm:prSet custT="1"/>
      <dgm:spPr/>
      <dgm:t>
        <a:bodyPr/>
        <a:lstStyle/>
        <a:p>
          <a:r>
            <a:rPr lang="ru-RU" sz="1200" dirty="0" smtClean="0"/>
            <a:t>закрытые (нужно выбрать подходящий вариант среди предложенных ответов). </a:t>
          </a:r>
          <a:endParaRPr lang="ru-RU" sz="1200" dirty="0"/>
        </a:p>
      </dgm:t>
    </dgm:pt>
    <dgm:pt modelId="{698A6B04-FAAA-4340-B71C-7A36C414DAAA}" type="parTrans" cxnId="{A47C31BF-9796-4E1B-A94D-2851BFDB702D}">
      <dgm:prSet/>
      <dgm:spPr/>
      <dgm:t>
        <a:bodyPr/>
        <a:lstStyle/>
        <a:p>
          <a:endParaRPr lang="ru-RU"/>
        </a:p>
      </dgm:t>
    </dgm:pt>
    <dgm:pt modelId="{2A08D245-24A6-4A90-A071-7A36BAAAF3DE}" type="sibTrans" cxnId="{A47C31BF-9796-4E1B-A94D-2851BFDB702D}">
      <dgm:prSet/>
      <dgm:spPr/>
      <dgm:t>
        <a:bodyPr/>
        <a:lstStyle/>
        <a:p>
          <a:endParaRPr lang="ru-RU"/>
        </a:p>
      </dgm:t>
    </dgm:pt>
    <dgm:pt modelId="{05C7848F-0E9F-477C-9581-24ADC118C37F}" type="pres">
      <dgm:prSet presAssocID="{7C0C481C-6133-416C-89B9-A6682672276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F8222E6-BBE3-4DF4-8474-A82F2F7CA6E1}" type="pres">
      <dgm:prSet presAssocID="{41511D9F-D620-45A9-AA09-8379E06EB89F}" presName="linNode" presStyleCnt="0"/>
      <dgm:spPr/>
    </dgm:pt>
    <dgm:pt modelId="{477F656F-F1D0-40B9-A756-395EE4248ACE}" type="pres">
      <dgm:prSet presAssocID="{41511D9F-D620-45A9-AA09-8379E06EB89F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908A4-DBF9-46FB-9035-C9A650BC0CAE}" type="pres">
      <dgm:prSet presAssocID="{41511D9F-D620-45A9-AA09-8379E06EB89F}" presName="childShp" presStyleLbl="bgAccFollowNode1" presStyleIdx="0" presStyleCnt="4">
        <dgm:presLayoutVars>
          <dgm:bulletEnabled val="1"/>
        </dgm:presLayoutVars>
      </dgm:prSet>
      <dgm:spPr/>
    </dgm:pt>
    <dgm:pt modelId="{FC291B59-1A49-4AB2-8C06-A20D7E2B8231}" type="pres">
      <dgm:prSet presAssocID="{49957263-5446-4EF3-86E6-742E007CB355}" presName="spacing" presStyleCnt="0"/>
      <dgm:spPr/>
    </dgm:pt>
    <dgm:pt modelId="{6CB80916-481E-4BCD-976A-1380415552A6}" type="pres">
      <dgm:prSet presAssocID="{8915EE58-205A-4224-B609-7B13DBC70AC5}" presName="linNode" presStyleCnt="0"/>
      <dgm:spPr/>
    </dgm:pt>
    <dgm:pt modelId="{C58CEB9F-0969-4F6B-A19B-BC6FAC4CBFA7}" type="pres">
      <dgm:prSet presAssocID="{8915EE58-205A-4224-B609-7B13DBC70AC5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1CB5B-6323-4ADB-A18E-AF90350DD9A7}" type="pres">
      <dgm:prSet presAssocID="{8915EE58-205A-4224-B609-7B13DBC70AC5}" presName="childShp" presStyleLbl="bgAccFollowNode1" presStyleIdx="1" presStyleCnt="4" custScaleY="115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140B8-47C9-4C0A-A3A7-6B9701270FB2}" type="pres">
      <dgm:prSet presAssocID="{BE756224-995D-45D9-B89C-CBD3BF2D50D4}" presName="spacing" presStyleCnt="0"/>
      <dgm:spPr/>
    </dgm:pt>
    <dgm:pt modelId="{0CF801E4-9262-4525-8F59-372905BEB957}" type="pres">
      <dgm:prSet presAssocID="{07D56029-0CE4-4A0D-B324-71D17613E1C2}" presName="linNode" presStyleCnt="0"/>
      <dgm:spPr/>
    </dgm:pt>
    <dgm:pt modelId="{54DFF40E-0A63-4157-A471-C884F4170B84}" type="pres">
      <dgm:prSet presAssocID="{07D56029-0CE4-4A0D-B324-71D17613E1C2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A33EDF-A2F7-4EA3-98FB-924354FC5349}" type="pres">
      <dgm:prSet presAssocID="{07D56029-0CE4-4A0D-B324-71D17613E1C2}" presName="childShp" presStyleLbl="bgAccFollowNode1" presStyleIdx="2" presStyleCnt="4" custScaleY="134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079E9-EAB1-479A-9FF2-A072FBF67DD3}" type="pres">
      <dgm:prSet presAssocID="{90A3610F-F451-4D3D-A94C-B813DA0F9269}" presName="spacing" presStyleCnt="0"/>
      <dgm:spPr/>
    </dgm:pt>
    <dgm:pt modelId="{BEA54644-8E95-40CE-A125-91CB8A103F86}" type="pres">
      <dgm:prSet presAssocID="{105E198B-1626-438A-AD24-D1ED6AA5A096}" presName="linNode" presStyleCnt="0"/>
      <dgm:spPr/>
    </dgm:pt>
    <dgm:pt modelId="{653F82A6-0EB8-4A22-8F0D-46A6F7049934}" type="pres">
      <dgm:prSet presAssocID="{105E198B-1626-438A-AD24-D1ED6AA5A096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BAB03-88DB-4C4F-A2CB-9A45DFADF515}" type="pres">
      <dgm:prSet presAssocID="{105E198B-1626-438A-AD24-D1ED6AA5A096}" presName="childShp" presStyleLbl="bgAccFollowNode1" presStyleIdx="3" presStyleCnt="4" custLinFactNeighborX="1128" custLinFactNeighborY="-5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6206E6-7620-403D-8DD7-D095D1DE1CDD}" srcId="{7C0C481C-6133-416C-89B9-A6682672276A}" destId="{105E198B-1626-438A-AD24-D1ED6AA5A096}" srcOrd="3" destOrd="0" parTransId="{60A1F3C0-5E67-44E3-AC51-FCB531C5D0B4}" sibTransId="{87168247-4C93-4ED5-B876-CB906A7F4230}"/>
    <dgm:cxn modelId="{129B1609-3350-4BCE-9514-4677D6EB6498}" type="presOf" srcId="{6A476809-5724-4041-9A97-62547A43C10D}" destId="{40FBAB03-88DB-4C4F-A2CB-9A45DFADF515}" srcOrd="0" destOrd="1" presId="urn:microsoft.com/office/officeart/2005/8/layout/vList6"/>
    <dgm:cxn modelId="{0D631247-E50C-45EB-AA75-9DECE86D4BF8}" type="presOf" srcId="{6081DF92-E5BE-4E14-BDAF-E5D3547983D9}" destId="{40FBAB03-88DB-4C4F-A2CB-9A45DFADF515}" srcOrd="0" destOrd="2" presId="urn:microsoft.com/office/officeart/2005/8/layout/vList6"/>
    <dgm:cxn modelId="{A8D3B319-4F50-458B-B973-4B16495F1555}" type="presOf" srcId="{105E198B-1626-438A-AD24-D1ED6AA5A096}" destId="{653F82A6-0EB8-4A22-8F0D-46A6F7049934}" srcOrd="0" destOrd="0" presId="urn:microsoft.com/office/officeart/2005/8/layout/vList6"/>
    <dgm:cxn modelId="{198CB8AF-3B03-4317-9074-4EA87E590C92}" srcId="{8915EE58-205A-4224-B609-7B13DBC70AC5}" destId="{F3F227BC-8025-46A4-9573-A695997A5810}" srcOrd="1" destOrd="0" parTransId="{D35BCFF0-1ABC-424E-8B7D-FD4926B2E270}" sibTransId="{3F1740F3-B469-4D69-9F51-1BC7E533E784}"/>
    <dgm:cxn modelId="{DB6E2807-C689-46C0-854F-67A00D7DF237}" type="presOf" srcId="{8915EE58-205A-4224-B609-7B13DBC70AC5}" destId="{C58CEB9F-0969-4F6B-A19B-BC6FAC4CBFA7}" srcOrd="0" destOrd="0" presId="urn:microsoft.com/office/officeart/2005/8/layout/vList6"/>
    <dgm:cxn modelId="{43C17908-E57D-4D55-B81C-87DACBB0B039}" srcId="{07D56029-0CE4-4A0D-B324-71D17613E1C2}" destId="{E4B065F9-5318-4B72-958D-5A1D73D9331F}" srcOrd="0" destOrd="0" parTransId="{5A0160CF-24C4-43EE-9FF1-2AEA64453278}" sibTransId="{181D79B3-330C-4E0B-A9D9-F082E3A020F9}"/>
    <dgm:cxn modelId="{DE93B52F-2889-418B-AD45-28DB31FE88CC}" srcId="{7C0C481C-6133-416C-89B9-A6682672276A}" destId="{41511D9F-D620-45A9-AA09-8379E06EB89F}" srcOrd="0" destOrd="0" parTransId="{7270A372-8605-4282-89C9-812F19AD65F5}" sibTransId="{49957263-5446-4EF3-86E6-742E007CB355}"/>
    <dgm:cxn modelId="{99DCF157-852D-4393-AAF0-1813256E9CF5}" srcId="{105E198B-1626-438A-AD24-D1ED6AA5A096}" destId="{DBBCD2C5-4FDD-423C-B98C-1B6946180B3F}" srcOrd="0" destOrd="0" parTransId="{C7BB78D6-DD1D-4904-B911-C6C09ED71C84}" sibTransId="{0E47BD88-0E96-4DAB-83AE-A449E0849BC8}"/>
    <dgm:cxn modelId="{7E6DDECD-4192-47DD-A9A8-08D32C8C8916}" type="presOf" srcId="{07D56029-0CE4-4A0D-B324-71D17613E1C2}" destId="{54DFF40E-0A63-4157-A471-C884F4170B84}" srcOrd="0" destOrd="0" presId="urn:microsoft.com/office/officeart/2005/8/layout/vList6"/>
    <dgm:cxn modelId="{EC7C1619-8C97-4E06-9CC1-5BD51AE896A8}" type="presOf" srcId="{F3F227BC-8025-46A4-9573-A695997A5810}" destId="{E831CB5B-6323-4ADB-A18E-AF90350DD9A7}" srcOrd="0" destOrd="1" presId="urn:microsoft.com/office/officeart/2005/8/layout/vList6"/>
    <dgm:cxn modelId="{7A6042B2-E62C-4037-9C4B-651CAD0B0DBB}" type="presOf" srcId="{DBBCD2C5-4FDD-423C-B98C-1B6946180B3F}" destId="{40FBAB03-88DB-4C4F-A2CB-9A45DFADF515}" srcOrd="0" destOrd="0" presId="urn:microsoft.com/office/officeart/2005/8/layout/vList6"/>
    <dgm:cxn modelId="{66E8EB61-ADBA-42E3-A54C-1816A84A6611}" srcId="{7C0C481C-6133-416C-89B9-A6682672276A}" destId="{8915EE58-205A-4224-B609-7B13DBC70AC5}" srcOrd="1" destOrd="0" parTransId="{5E386186-B648-4755-BCFC-DD244F0EAE88}" sibTransId="{BE756224-995D-45D9-B89C-CBD3BF2D50D4}"/>
    <dgm:cxn modelId="{88B6904F-285A-416E-BFE3-B21F7464AD5D}" type="presOf" srcId="{7E66887E-7241-453E-8090-0CA15CD2A00B}" destId="{58A33EDF-A2F7-4EA3-98FB-924354FC5349}" srcOrd="0" destOrd="1" presId="urn:microsoft.com/office/officeart/2005/8/layout/vList6"/>
    <dgm:cxn modelId="{D4105F4C-A7C7-4887-A451-F29D9368D7E3}" srcId="{07D56029-0CE4-4A0D-B324-71D17613E1C2}" destId="{7E66887E-7241-453E-8090-0CA15CD2A00B}" srcOrd="1" destOrd="0" parTransId="{96B59824-D469-4675-AF01-F225368269D3}" sibTransId="{D49111C4-1978-424B-BF36-E923D300484B}"/>
    <dgm:cxn modelId="{E68DEAEF-C5DC-437F-A99B-15A574334255}" type="presOf" srcId="{7C0C481C-6133-416C-89B9-A6682672276A}" destId="{05C7848F-0E9F-477C-9581-24ADC118C37F}" srcOrd="0" destOrd="0" presId="urn:microsoft.com/office/officeart/2005/8/layout/vList6"/>
    <dgm:cxn modelId="{4E9896F5-E461-4E42-90C4-951EAB007398}" type="presOf" srcId="{E4B065F9-5318-4B72-958D-5A1D73D9331F}" destId="{58A33EDF-A2F7-4EA3-98FB-924354FC5349}" srcOrd="0" destOrd="0" presId="urn:microsoft.com/office/officeart/2005/8/layout/vList6"/>
    <dgm:cxn modelId="{A47C31BF-9796-4E1B-A94D-2851BFDB702D}" srcId="{105E198B-1626-438A-AD24-D1ED6AA5A096}" destId="{6081DF92-E5BE-4E14-BDAF-E5D3547983D9}" srcOrd="2" destOrd="0" parTransId="{698A6B04-FAAA-4340-B71C-7A36C414DAAA}" sibTransId="{2A08D245-24A6-4A90-A071-7A36BAAAF3DE}"/>
    <dgm:cxn modelId="{E1736CB7-259B-4B1D-89BC-5B77F0AC4DB8}" srcId="{105E198B-1626-438A-AD24-D1ED6AA5A096}" destId="{6A476809-5724-4041-9A97-62547A43C10D}" srcOrd="1" destOrd="0" parTransId="{5C66576F-5DA5-4DC8-92FA-B3897D9C23F2}" sibTransId="{86D902CA-ADDC-4785-9A8B-D0F3B38417E0}"/>
    <dgm:cxn modelId="{C0B7E6FE-2DC7-4CB6-942B-8FF11C211732}" srcId="{7C0C481C-6133-416C-89B9-A6682672276A}" destId="{07D56029-0CE4-4A0D-B324-71D17613E1C2}" srcOrd="2" destOrd="0" parTransId="{43A76D49-3C9C-4627-8714-E2E35A6B0B39}" sibTransId="{90A3610F-F451-4D3D-A94C-B813DA0F9269}"/>
    <dgm:cxn modelId="{268A79DB-BC74-4E63-985F-E8B119E5ED6F}" type="presOf" srcId="{41511D9F-D620-45A9-AA09-8379E06EB89F}" destId="{477F656F-F1D0-40B9-A756-395EE4248ACE}" srcOrd="0" destOrd="0" presId="urn:microsoft.com/office/officeart/2005/8/layout/vList6"/>
    <dgm:cxn modelId="{FCCC80AE-8DFE-4930-AC9F-C17647DEE5AB}" type="presOf" srcId="{50C58059-6A0D-4BFD-977F-894E15F7DEEF}" destId="{E831CB5B-6323-4ADB-A18E-AF90350DD9A7}" srcOrd="0" destOrd="0" presId="urn:microsoft.com/office/officeart/2005/8/layout/vList6"/>
    <dgm:cxn modelId="{BC893388-112A-4EB7-989F-2E2E81A3CCFC}" srcId="{8915EE58-205A-4224-B609-7B13DBC70AC5}" destId="{50C58059-6A0D-4BFD-977F-894E15F7DEEF}" srcOrd="0" destOrd="0" parTransId="{00007B6E-8120-4315-8EAF-9D59E130456F}" sibTransId="{A6AD7926-AA16-407C-A5BA-E431E54210F5}"/>
    <dgm:cxn modelId="{9FA203E0-152F-4C93-AC59-A735B9FC12DE}" type="presParOf" srcId="{05C7848F-0E9F-477C-9581-24ADC118C37F}" destId="{3F8222E6-BBE3-4DF4-8474-A82F2F7CA6E1}" srcOrd="0" destOrd="0" presId="urn:microsoft.com/office/officeart/2005/8/layout/vList6"/>
    <dgm:cxn modelId="{B2718311-2F67-4DD1-BEC0-5CD667A34B8C}" type="presParOf" srcId="{3F8222E6-BBE3-4DF4-8474-A82F2F7CA6E1}" destId="{477F656F-F1D0-40B9-A756-395EE4248ACE}" srcOrd="0" destOrd="0" presId="urn:microsoft.com/office/officeart/2005/8/layout/vList6"/>
    <dgm:cxn modelId="{FF1D0406-C519-4A72-B751-E54128EAF71B}" type="presParOf" srcId="{3F8222E6-BBE3-4DF4-8474-A82F2F7CA6E1}" destId="{6F1908A4-DBF9-46FB-9035-C9A650BC0CAE}" srcOrd="1" destOrd="0" presId="urn:microsoft.com/office/officeart/2005/8/layout/vList6"/>
    <dgm:cxn modelId="{86075A47-8E69-4855-945B-DE8D3FCECB43}" type="presParOf" srcId="{05C7848F-0E9F-477C-9581-24ADC118C37F}" destId="{FC291B59-1A49-4AB2-8C06-A20D7E2B8231}" srcOrd="1" destOrd="0" presId="urn:microsoft.com/office/officeart/2005/8/layout/vList6"/>
    <dgm:cxn modelId="{0452871A-7079-41A1-A33D-63D663429633}" type="presParOf" srcId="{05C7848F-0E9F-477C-9581-24ADC118C37F}" destId="{6CB80916-481E-4BCD-976A-1380415552A6}" srcOrd="2" destOrd="0" presId="urn:microsoft.com/office/officeart/2005/8/layout/vList6"/>
    <dgm:cxn modelId="{F3124FD0-F2C8-4146-A04D-050C03A13F56}" type="presParOf" srcId="{6CB80916-481E-4BCD-976A-1380415552A6}" destId="{C58CEB9F-0969-4F6B-A19B-BC6FAC4CBFA7}" srcOrd="0" destOrd="0" presId="urn:microsoft.com/office/officeart/2005/8/layout/vList6"/>
    <dgm:cxn modelId="{1401B44D-D7B8-4913-A9BD-6A10B32AC7DE}" type="presParOf" srcId="{6CB80916-481E-4BCD-976A-1380415552A6}" destId="{E831CB5B-6323-4ADB-A18E-AF90350DD9A7}" srcOrd="1" destOrd="0" presId="urn:microsoft.com/office/officeart/2005/8/layout/vList6"/>
    <dgm:cxn modelId="{E2714D23-FF5C-4F5E-AB45-D46C001C5EAA}" type="presParOf" srcId="{05C7848F-0E9F-477C-9581-24ADC118C37F}" destId="{ED9140B8-47C9-4C0A-A3A7-6B9701270FB2}" srcOrd="3" destOrd="0" presId="urn:microsoft.com/office/officeart/2005/8/layout/vList6"/>
    <dgm:cxn modelId="{4F0106FB-71F8-46EF-BF95-5152FD4A5706}" type="presParOf" srcId="{05C7848F-0E9F-477C-9581-24ADC118C37F}" destId="{0CF801E4-9262-4525-8F59-372905BEB957}" srcOrd="4" destOrd="0" presId="urn:microsoft.com/office/officeart/2005/8/layout/vList6"/>
    <dgm:cxn modelId="{74E55722-B08A-47CF-B30B-C3119C1B4452}" type="presParOf" srcId="{0CF801E4-9262-4525-8F59-372905BEB957}" destId="{54DFF40E-0A63-4157-A471-C884F4170B84}" srcOrd="0" destOrd="0" presId="urn:microsoft.com/office/officeart/2005/8/layout/vList6"/>
    <dgm:cxn modelId="{792F0C0A-DC62-4B78-95C8-1F0E1A14A2AC}" type="presParOf" srcId="{0CF801E4-9262-4525-8F59-372905BEB957}" destId="{58A33EDF-A2F7-4EA3-98FB-924354FC5349}" srcOrd="1" destOrd="0" presId="urn:microsoft.com/office/officeart/2005/8/layout/vList6"/>
    <dgm:cxn modelId="{1F21B39D-65A7-4090-B45D-AE198A0EF943}" type="presParOf" srcId="{05C7848F-0E9F-477C-9581-24ADC118C37F}" destId="{1E6079E9-EAB1-479A-9FF2-A072FBF67DD3}" srcOrd="5" destOrd="0" presId="urn:microsoft.com/office/officeart/2005/8/layout/vList6"/>
    <dgm:cxn modelId="{52EE4441-9AA0-49DB-9556-36DBA85197F4}" type="presParOf" srcId="{05C7848F-0E9F-477C-9581-24ADC118C37F}" destId="{BEA54644-8E95-40CE-A125-91CB8A103F86}" srcOrd="6" destOrd="0" presId="urn:microsoft.com/office/officeart/2005/8/layout/vList6"/>
    <dgm:cxn modelId="{0C04B9F2-2EC9-4F9B-898E-E47B5630DEC6}" type="presParOf" srcId="{BEA54644-8E95-40CE-A125-91CB8A103F86}" destId="{653F82A6-0EB8-4A22-8F0D-46A6F7049934}" srcOrd="0" destOrd="0" presId="urn:microsoft.com/office/officeart/2005/8/layout/vList6"/>
    <dgm:cxn modelId="{33EE0819-D3EB-426E-A828-6BD291D62EEC}" type="presParOf" srcId="{BEA54644-8E95-40CE-A125-91CB8A103F86}" destId="{40FBAB03-88DB-4C4F-A2CB-9A45DFADF51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ACED203-0A4C-4D53-BC9B-241A968EA44E}" type="doc">
      <dgm:prSet loTypeId="urn:microsoft.com/office/officeart/2005/8/layout/vList6" loCatId="list" qsTypeId="urn:microsoft.com/office/officeart/2005/8/quickstyle/simple1#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98F240D-8542-4C17-A0CF-CDECAD0670FE}">
      <dgm:prSet phldrT="[Текст]"/>
      <dgm:spPr/>
      <dgm:t>
        <a:bodyPr/>
        <a:lstStyle/>
        <a:p>
          <a:r>
            <a:rPr lang="ru-RU" dirty="0" smtClean="0"/>
            <a:t>Метод столкновения взглядов, позиций</a:t>
          </a:r>
          <a:endParaRPr lang="ru-RU" dirty="0"/>
        </a:p>
      </dgm:t>
    </dgm:pt>
    <dgm:pt modelId="{C36B9271-FD55-4F0F-B96D-18CAB799A0CA}" type="parTrans" cxnId="{882863E7-E06A-4EF7-820B-9F473ABCC60F}">
      <dgm:prSet/>
      <dgm:spPr/>
      <dgm:t>
        <a:bodyPr/>
        <a:lstStyle/>
        <a:p>
          <a:endParaRPr lang="ru-RU"/>
        </a:p>
      </dgm:t>
    </dgm:pt>
    <dgm:pt modelId="{2DC0BDA5-0AEA-4B62-BA1F-CF6EFAFFB342}" type="sibTrans" cxnId="{882863E7-E06A-4EF7-820B-9F473ABCC60F}">
      <dgm:prSet/>
      <dgm:spPr/>
      <dgm:t>
        <a:bodyPr/>
        <a:lstStyle/>
        <a:p>
          <a:endParaRPr lang="ru-RU"/>
        </a:p>
      </dgm:t>
    </dgm:pt>
    <dgm:pt modelId="{552A8D99-1A5E-49ED-AE0A-64D0F0E47C3B}">
      <dgm:prSet phldrT="[Текст]" custT="1"/>
      <dgm:spPr/>
      <dgm:t>
        <a:bodyPr/>
        <a:lstStyle/>
        <a:p>
          <a:r>
            <a:rPr lang="ru-RU" sz="1400" dirty="0" smtClean="0"/>
            <a:t>позволяет обращаться к ученикам, с просьбой высказать свое мнение, дать совет как относиться к определенному явлению, поведению проблеме</a:t>
          </a:r>
          <a:endParaRPr lang="ru-RU" sz="1100" dirty="0"/>
        </a:p>
      </dgm:t>
    </dgm:pt>
    <dgm:pt modelId="{74A53466-0305-4C59-83CB-57CA2EA31521}" type="parTrans" cxnId="{AD4D50CE-4F1A-4540-8A36-ECA40CCE714D}">
      <dgm:prSet/>
      <dgm:spPr/>
      <dgm:t>
        <a:bodyPr/>
        <a:lstStyle/>
        <a:p>
          <a:endParaRPr lang="ru-RU"/>
        </a:p>
      </dgm:t>
    </dgm:pt>
    <dgm:pt modelId="{33324633-5B21-4F73-B09E-A4CD5FC2BE04}" type="sibTrans" cxnId="{AD4D50CE-4F1A-4540-8A36-ECA40CCE714D}">
      <dgm:prSet/>
      <dgm:spPr/>
      <dgm:t>
        <a:bodyPr/>
        <a:lstStyle/>
        <a:p>
          <a:endParaRPr lang="ru-RU"/>
        </a:p>
      </dgm:t>
    </dgm:pt>
    <dgm:pt modelId="{0654955E-7FFF-4DF7-8782-E81D3575D7CD}">
      <dgm:prSet phldrT="[Текст]"/>
      <dgm:spPr/>
      <dgm:t>
        <a:bodyPr/>
        <a:lstStyle/>
        <a:p>
          <a:r>
            <a:rPr lang="ru-RU" dirty="0" smtClean="0"/>
            <a:t>Метод социометрического выбора</a:t>
          </a:r>
          <a:endParaRPr lang="ru-RU" dirty="0"/>
        </a:p>
      </dgm:t>
    </dgm:pt>
    <dgm:pt modelId="{C73D66C6-F9A2-45DB-8F66-92C144A42572}" type="parTrans" cxnId="{E7425D1D-0DA9-4B22-88B9-ABA8DE174984}">
      <dgm:prSet/>
      <dgm:spPr/>
      <dgm:t>
        <a:bodyPr/>
        <a:lstStyle/>
        <a:p>
          <a:endParaRPr lang="ru-RU"/>
        </a:p>
      </dgm:t>
    </dgm:pt>
    <dgm:pt modelId="{6FF84D62-46BE-4FDD-A196-F7680DCC60BA}" type="sibTrans" cxnId="{E7425D1D-0DA9-4B22-88B9-ABA8DE174984}">
      <dgm:prSet/>
      <dgm:spPr/>
      <dgm:t>
        <a:bodyPr/>
        <a:lstStyle/>
        <a:p>
          <a:endParaRPr lang="ru-RU"/>
        </a:p>
      </dgm:t>
    </dgm:pt>
    <dgm:pt modelId="{8B9888AA-8A92-4A6D-90D7-E315106FDA12}">
      <dgm:prSet phldrT="[Текст]"/>
      <dgm:spPr/>
      <dgm:t>
        <a:bodyPr/>
        <a:lstStyle/>
        <a:p>
          <a:r>
            <a:rPr lang="ru-RU" b="1" baseline="0" dirty="0" smtClean="0"/>
            <a:t>позволяет </a:t>
          </a:r>
          <a:r>
            <a:rPr lang="ru-RU" baseline="0" dirty="0" smtClean="0"/>
            <a:t>выразить количественно, графически, структуру межличностных отношений в коллективе. </a:t>
          </a:r>
          <a:endParaRPr lang="ru-RU" dirty="0"/>
        </a:p>
      </dgm:t>
    </dgm:pt>
    <dgm:pt modelId="{9509CEA6-155C-4840-8068-1E8B46E4B3FF}" type="parTrans" cxnId="{FD9F5133-BDE4-45DD-AEE9-44806FD91C82}">
      <dgm:prSet/>
      <dgm:spPr/>
      <dgm:t>
        <a:bodyPr/>
        <a:lstStyle/>
        <a:p>
          <a:endParaRPr lang="ru-RU"/>
        </a:p>
      </dgm:t>
    </dgm:pt>
    <dgm:pt modelId="{A3F4CB86-B806-442D-BB32-0D49A68D7F72}" type="sibTrans" cxnId="{FD9F5133-BDE4-45DD-AEE9-44806FD91C82}">
      <dgm:prSet/>
      <dgm:spPr/>
      <dgm:t>
        <a:bodyPr/>
        <a:lstStyle/>
        <a:p>
          <a:endParaRPr lang="ru-RU"/>
        </a:p>
      </dgm:t>
    </dgm:pt>
    <dgm:pt modelId="{82B64C8C-5DC7-438B-9E25-5FAD3CE53DF9}">
      <dgm:prSet/>
      <dgm:spPr/>
      <dgm:t>
        <a:bodyPr/>
        <a:lstStyle/>
        <a:p>
          <a:endParaRPr lang="ru-RU" sz="1100" dirty="0"/>
        </a:p>
      </dgm:t>
    </dgm:pt>
    <dgm:pt modelId="{27FFE845-C302-420A-9682-A109A833170A}" type="parTrans" cxnId="{90F7B014-7BAA-48FF-9E5C-8D046E77B9E3}">
      <dgm:prSet/>
      <dgm:spPr/>
      <dgm:t>
        <a:bodyPr/>
        <a:lstStyle/>
        <a:p>
          <a:endParaRPr lang="ru-RU"/>
        </a:p>
      </dgm:t>
    </dgm:pt>
    <dgm:pt modelId="{CE2E5A89-454D-4A11-B299-B953FC3056A8}" type="sibTrans" cxnId="{90F7B014-7BAA-48FF-9E5C-8D046E77B9E3}">
      <dgm:prSet/>
      <dgm:spPr/>
      <dgm:t>
        <a:bodyPr/>
        <a:lstStyle/>
        <a:p>
          <a:endParaRPr lang="ru-RU"/>
        </a:p>
      </dgm:t>
    </dgm:pt>
    <dgm:pt modelId="{95234849-BEF4-4F7E-AB1F-235151F489E6}">
      <dgm:prSet/>
      <dgm:spPr/>
      <dgm:t>
        <a:bodyPr/>
        <a:lstStyle/>
        <a:p>
          <a:endParaRPr lang="ru-RU" dirty="0"/>
        </a:p>
      </dgm:t>
    </dgm:pt>
    <dgm:pt modelId="{589F56EF-193B-4EC9-91E4-CFA6083D2AF1}" type="parTrans" cxnId="{E040DD3B-69C0-4D93-A802-7C144028ECB0}">
      <dgm:prSet/>
      <dgm:spPr/>
      <dgm:t>
        <a:bodyPr/>
        <a:lstStyle/>
        <a:p>
          <a:endParaRPr lang="ru-RU"/>
        </a:p>
      </dgm:t>
    </dgm:pt>
    <dgm:pt modelId="{D3429098-41E9-4F5D-A2E8-8A7B038033CF}" type="sibTrans" cxnId="{E040DD3B-69C0-4D93-A802-7C144028ECB0}">
      <dgm:prSet/>
      <dgm:spPr/>
      <dgm:t>
        <a:bodyPr/>
        <a:lstStyle/>
        <a:p>
          <a:endParaRPr lang="ru-RU"/>
        </a:p>
      </dgm:t>
    </dgm:pt>
    <dgm:pt modelId="{83C01E80-ED98-4C32-B6C1-241EF182449C}">
      <dgm:prSet/>
      <dgm:spPr/>
      <dgm:t>
        <a:bodyPr/>
        <a:lstStyle/>
        <a:p>
          <a:endParaRPr lang="ru-RU" sz="1100"/>
        </a:p>
      </dgm:t>
    </dgm:pt>
    <dgm:pt modelId="{12443FA4-1FA4-4CD7-B789-5E7BD892755E}" type="parTrans" cxnId="{BE45EACA-2ACD-4B52-A444-B348F8579EB2}">
      <dgm:prSet/>
      <dgm:spPr/>
      <dgm:t>
        <a:bodyPr/>
        <a:lstStyle/>
        <a:p>
          <a:endParaRPr lang="ru-RU"/>
        </a:p>
      </dgm:t>
    </dgm:pt>
    <dgm:pt modelId="{B51B828E-5AF5-41CF-8F77-D23044C8A64F}" type="sibTrans" cxnId="{BE45EACA-2ACD-4B52-A444-B348F8579EB2}">
      <dgm:prSet/>
      <dgm:spPr/>
      <dgm:t>
        <a:bodyPr/>
        <a:lstStyle/>
        <a:p>
          <a:endParaRPr lang="ru-RU"/>
        </a:p>
      </dgm:t>
    </dgm:pt>
    <dgm:pt modelId="{C04FF390-4653-4480-9245-45A361EC2C10}">
      <dgm:prSet/>
      <dgm:spPr/>
      <dgm:t>
        <a:bodyPr/>
        <a:lstStyle/>
        <a:p>
          <a:r>
            <a:rPr lang="ru-RU" dirty="0" smtClean="0"/>
            <a:t>Метод незаконченного предложения, рассказа, рисование или дополнение рисунка</a:t>
          </a:r>
          <a:endParaRPr lang="ru-RU" dirty="0"/>
        </a:p>
      </dgm:t>
    </dgm:pt>
    <dgm:pt modelId="{A0913769-B7BB-41C0-A612-1550655F2AA5}" type="parTrans" cxnId="{57E012A5-8FDF-4200-AB9E-7E4034B8F6F1}">
      <dgm:prSet/>
      <dgm:spPr/>
      <dgm:t>
        <a:bodyPr/>
        <a:lstStyle/>
        <a:p>
          <a:endParaRPr lang="ru-RU"/>
        </a:p>
      </dgm:t>
    </dgm:pt>
    <dgm:pt modelId="{F034866E-CDD6-4D47-AE2E-B706B9A35D11}" type="sibTrans" cxnId="{57E012A5-8FDF-4200-AB9E-7E4034B8F6F1}">
      <dgm:prSet/>
      <dgm:spPr/>
      <dgm:t>
        <a:bodyPr/>
        <a:lstStyle/>
        <a:p>
          <a:endParaRPr lang="ru-RU"/>
        </a:p>
      </dgm:t>
    </dgm:pt>
    <dgm:pt modelId="{D9936B93-A84A-4B41-A013-68AA7177AB43}">
      <dgm:prSet/>
      <dgm:spPr/>
      <dgm:t>
        <a:bodyPr/>
        <a:lstStyle/>
        <a:p>
          <a:endParaRPr lang="ru-RU"/>
        </a:p>
      </dgm:t>
    </dgm:pt>
    <dgm:pt modelId="{56EB8ED4-1467-4C43-89B8-AA9FAD75706B}" type="parTrans" cxnId="{4F53B576-8F9A-4A93-B1E2-CE53261E58B4}">
      <dgm:prSet/>
      <dgm:spPr/>
      <dgm:t>
        <a:bodyPr/>
        <a:lstStyle/>
        <a:p>
          <a:endParaRPr lang="ru-RU"/>
        </a:p>
      </dgm:t>
    </dgm:pt>
    <dgm:pt modelId="{F4421AC4-47C8-4A2C-8E26-07E3B97B59BA}" type="sibTrans" cxnId="{4F53B576-8F9A-4A93-B1E2-CE53261E58B4}">
      <dgm:prSet/>
      <dgm:spPr/>
      <dgm:t>
        <a:bodyPr/>
        <a:lstStyle/>
        <a:p>
          <a:endParaRPr lang="ru-RU"/>
        </a:p>
      </dgm:t>
    </dgm:pt>
    <dgm:pt modelId="{45E8BF6D-BF43-4E77-A8DA-B1BD9BBC89C4}">
      <dgm:prSet/>
      <dgm:spPr/>
      <dgm:t>
        <a:bodyPr/>
        <a:lstStyle/>
        <a:p>
          <a:endParaRPr lang="ru-RU"/>
        </a:p>
      </dgm:t>
    </dgm:pt>
    <dgm:pt modelId="{ACC689B0-54D1-4F5E-8F06-822AEFFC48D9}" type="parTrans" cxnId="{15C2130E-1BDE-48CE-A482-20837EB9EC0B}">
      <dgm:prSet/>
      <dgm:spPr/>
      <dgm:t>
        <a:bodyPr/>
        <a:lstStyle/>
        <a:p>
          <a:endParaRPr lang="ru-RU"/>
        </a:p>
      </dgm:t>
    </dgm:pt>
    <dgm:pt modelId="{F1E6D55A-3D10-4A2A-8545-F63C6BCFB45A}" type="sibTrans" cxnId="{15C2130E-1BDE-48CE-A482-20837EB9EC0B}">
      <dgm:prSet/>
      <dgm:spPr/>
      <dgm:t>
        <a:bodyPr/>
        <a:lstStyle/>
        <a:p>
          <a:endParaRPr lang="ru-RU"/>
        </a:p>
      </dgm:t>
    </dgm:pt>
    <dgm:pt modelId="{6AA73118-4C09-4745-AA87-0BE3C0E6BEE0}">
      <dgm:prSet/>
      <dgm:spPr/>
      <dgm:t>
        <a:bodyPr/>
        <a:lstStyle/>
        <a:p>
          <a:r>
            <a:rPr lang="ru-RU" baseline="0" dirty="0" smtClean="0"/>
            <a:t>позволяет решить 2 задачи: 1) выявить лидеров и изолированных детей; 2) выявить взаимные симпатии и сплоченность коллектива.</a:t>
          </a:r>
          <a:endParaRPr lang="ru-RU" baseline="0" dirty="0"/>
        </a:p>
      </dgm:t>
    </dgm:pt>
    <dgm:pt modelId="{3DEADA93-283F-47B6-B703-99493F5D0CBD}" type="parTrans" cxnId="{CFA007A2-2654-4C8F-A0D7-CA44434BABC1}">
      <dgm:prSet/>
      <dgm:spPr/>
      <dgm:t>
        <a:bodyPr/>
        <a:lstStyle/>
        <a:p>
          <a:endParaRPr lang="ru-RU"/>
        </a:p>
      </dgm:t>
    </dgm:pt>
    <dgm:pt modelId="{165EDDE8-DD9F-48F6-B63E-1106980E98B7}" type="sibTrans" cxnId="{CFA007A2-2654-4C8F-A0D7-CA44434BABC1}">
      <dgm:prSet/>
      <dgm:spPr/>
      <dgm:t>
        <a:bodyPr/>
        <a:lstStyle/>
        <a:p>
          <a:endParaRPr lang="ru-RU"/>
        </a:p>
      </dgm:t>
    </dgm:pt>
    <dgm:pt modelId="{9C892FD5-544F-482D-86F4-0CF2B350880D}" type="pres">
      <dgm:prSet presAssocID="{FACED203-0A4C-4D53-BC9B-241A968EA44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5941DC-9DA3-46BF-917F-C81003576AB8}" type="pres">
      <dgm:prSet presAssocID="{C04FF390-4653-4480-9245-45A361EC2C10}" presName="linNode" presStyleCnt="0"/>
      <dgm:spPr/>
    </dgm:pt>
    <dgm:pt modelId="{0E345449-9351-4DDD-AD90-A8814509CB97}" type="pres">
      <dgm:prSet presAssocID="{C04FF390-4653-4480-9245-45A361EC2C10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E8EE7-0F20-4470-9B6C-A2B914EA8711}" type="pres">
      <dgm:prSet presAssocID="{C04FF390-4653-4480-9245-45A361EC2C1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8840DD-73D3-4D9C-8481-844BDAD8E06D}" type="pres">
      <dgm:prSet presAssocID="{F034866E-CDD6-4D47-AE2E-B706B9A35D11}" presName="spacing" presStyleCnt="0"/>
      <dgm:spPr/>
    </dgm:pt>
    <dgm:pt modelId="{EE7A83A3-E558-4998-92A0-68E892879870}" type="pres">
      <dgm:prSet presAssocID="{B98F240D-8542-4C17-A0CF-CDECAD0670FE}" presName="linNode" presStyleCnt="0"/>
      <dgm:spPr/>
    </dgm:pt>
    <dgm:pt modelId="{9ADC9220-5A17-489A-B213-926463A30B82}" type="pres">
      <dgm:prSet presAssocID="{B98F240D-8542-4C17-A0CF-CDECAD0670FE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3145E-0065-4265-8B50-3CF4B283AE68}" type="pres">
      <dgm:prSet presAssocID="{B98F240D-8542-4C17-A0CF-CDECAD0670FE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8BF43B-F218-42C5-9538-9FF92E8B2F09}" type="pres">
      <dgm:prSet presAssocID="{2DC0BDA5-0AEA-4B62-BA1F-CF6EFAFFB342}" presName="spacing" presStyleCnt="0"/>
      <dgm:spPr/>
    </dgm:pt>
    <dgm:pt modelId="{6D97DD5C-E42F-4BDC-98E1-E56B92FB39E4}" type="pres">
      <dgm:prSet presAssocID="{0654955E-7FFF-4DF7-8782-E81D3575D7CD}" presName="linNode" presStyleCnt="0"/>
      <dgm:spPr/>
    </dgm:pt>
    <dgm:pt modelId="{1FF50C20-3129-47B4-BA93-6F061B132ED7}" type="pres">
      <dgm:prSet presAssocID="{0654955E-7FFF-4DF7-8782-E81D3575D7CD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64E86-333E-4B88-899B-5CD4F2523B44}" type="pres">
      <dgm:prSet presAssocID="{0654955E-7FFF-4DF7-8782-E81D3575D7C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F7B014-7BAA-48FF-9E5C-8D046E77B9E3}" srcId="{B98F240D-8542-4C17-A0CF-CDECAD0670FE}" destId="{82B64C8C-5DC7-438B-9E25-5FAD3CE53DF9}" srcOrd="1" destOrd="0" parTransId="{27FFE845-C302-420A-9682-A109A833170A}" sibTransId="{CE2E5A89-454D-4A11-B299-B953FC3056A8}"/>
    <dgm:cxn modelId="{6C7DA293-C766-4B81-995A-C4DDB8B71DA7}" type="presOf" srcId="{B98F240D-8542-4C17-A0CF-CDECAD0670FE}" destId="{9ADC9220-5A17-489A-B213-926463A30B82}" srcOrd="0" destOrd="0" presId="urn:microsoft.com/office/officeart/2005/8/layout/vList6"/>
    <dgm:cxn modelId="{D8626DAE-98A9-4331-8CCB-87ADF245B907}" type="presOf" srcId="{82B64C8C-5DC7-438B-9E25-5FAD3CE53DF9}" destId="{51F3145E-0065-4265-8B50-3CF4B283AE68}" srcOrd="0" destOrd="1" presId="urn:microsoft.com/office/officeart/2005/8/layout/vList6"/>
    <dgm:cxn modelId="{B759113F-0B7B-443C-A262-01B4226BA5ED}" type="presOf" srcId="{C04FF390-4653-4480-9245-45A361EC2C10}" destId="{0E345449-9351-4DDD-AD90-A8814509CB97}" srcOrd="0" destOrd="0" presId="urn:microsoft.com/office/officeart/2005/8/layout/vList6"/>
    <dgm:cxn modelId="{FB453B19-81A8-4132-B06A-64754AA7FE70}" type="presOf" srcId="{6AA73118-4C09-4745-AA87-0BE3C0E6BEE0}" destId="{71364E86-333E-4B88-899B-5CD4F2523B44}" srcOrd="0" destOrd="1" presId="urn:microsoft.com/office/officeart/2005/8/layout/vList6"/>
    <dgm:cxn modelId="{4F53B576-8F9A-4A93-B1E2-CE53261E58B4}" srcId="{C04FF390-4653-4480-9245-45A361EC2C10}" destId="{D9936B93-A84A-4B41-A013-68AA7177AB43}" srcOrd="0" destOrd="0" parTransId="{56EB8ED4-1467-4C43-89B8-AA9FAD75706B}" sibTransId="{F4421AC4-47C8-4A2C-8E26-07E3B97B59BA}"/>
    <dgm:cxn modelId="{15C2130E-1BDE-48CE-A482-20837EB9EC0B}" srcId="{C04FF390-4653-4480-9245-45A361EC2C10}" destId="{45E8BF6D-BF43-4E77-A8DA-B1BD9BBC89C4}" srcOrd="1" destOrd="0" parTransId="{ACC689B0-54D1-4F5E-8F06-822AEFFC48D9}" sibTransId="{F1E6D55A-3D10-4A2A-8545-F63C6BCFB45A}"/>
    <dgm:cxn modelId="{882863E7-E06A-4EF7-820B-9F473ABCC60F}" srcId="{FACED203-0A4C-4D53-BC9B-241A968EA44E}" destId="{B98F240D-8542-4C17-A0CF-CDECAD0670FE}" srcOrd="1" destOrd="0" parTransId="{C36B9271-FD55-4F0F-B96D-18CAB799A0CA}" sibTransId="{2DC0BDA5-0AEA-4B62-BA1F-CF6EFAFFB342}"/>
    <dgm:cxn modelId="{BE45EACA-2ACD-4B52-A444-B348F8579EB2}" srcId="{B98F240D-8542-4C17-A0CF-CDECAD0670FE}" destId="{83C01E80-ED98-4C32-B6C1-241EF182449C}" srcOrd="2" destOrd="0" parTransId="{12443FA4-1FA4-4CD7-B789-5E7BD892755E}" sibTransId="{B51B828E-5AF5-41CF-8F77-D23044C8A64F}"/>
    <dgm:cxn modelId="{E7425D1D-0DA9-4B22-88B9-ABA8DE174984}" srcId="{FACED203-0A4C-4D53-BC9B-241A968EA44E}" destId="{0654955E-7FFF-4DF7-8782-E81D3575D7CD}" srcOrd="2" destOrd="0" parTransId="{C73D66C6-F9A2-45DB-8F66-92C144A42572}" sibTransId="{6FF84D62-46BE-4FDD-A196-F7680DCC60BA}"/>
    <dgm:cxn modelId="{1C0F9E65-5595-49E6-95CA-B124CB92D9A9}" type="presOf" srcId="{45E8BF6D-BF43-4E77-A8DA-B1BD9BBC89C4}" destId="{68CE8EE7-0F20-4470-9B6C-A2B914EA8711}" srcOrd="0" destOrd="1" presId="urn:microsoft.com/office/officeart/2005/8/layout/vList6"/>
    <dgm:cxn modelId="{FD9F5133-BDE4-45DD-AEE9-44806FD91C82}" srcId="{0654955E-7FFF-4DF7-8782-E81D3575D7CD}" destId="{8B9888AA-8A92-4A6D-90D7-E315106FDA12}" srcOrd="0" destOrd="0" parTransId="{9509CEA6-155C-4840-8068-1E8B46E4B3FF}" sibTransId="{A3F4CB86-B806-442D-BB32-0D49A68D7F72}"/>
    <dgm:cxn modelId="{AE909622-10CE-4E85-A546-3DD0B9CE1E4E}" type="presOf" srcId="{552A8D99-1A5E-49ED-AE0A-64D0F0E47C3B}" destId="{51F3145E-0065-4265-8B50-3CF4B283AE68}" srcOrd="0" destOrd="0" presId="urn:microsoft.com/office/officeart/2005/8/layout/vList6"/>
    <dgm:cxn modelId="{7E7426D4-26A2-466D-8F3C-CD7C7CC95D41}" type="presOf" srcId="{95234849-BEF4-4F7E-AB1F-235151F489E6}" destId="{71364E86-333E-4B88-899B-5CD4F2523B44}" srcOrd="0" destOrd="2" presId="urn:microsoft.com/office/officeart/2005/8/layout/vList6"/>
    <dgm:cxn modelId="{06D6C2A3-AF5D-475D-B882-143D95721EE7}" type="presOf" srcId="{8B9888AA-8A92-4A6D-90D7-E315106FDA12}" destId="{71364E86-333E-4B88-899B-5CD4F2523B44}" srcOrd="0" destOrd="0" presId="urn:microsoft.com/office/officeart/2005/8/layout/vList6"/>
    <dgm:cxn modelId="{CFA007A2-2654-4C8F-A0D7-CA44434BABC1}" srcId="{0654955E-7FFF-4DF7-8782-E81D3575D7CD}" destId="{6AA73118-4C09-4745-AA87-0BE3C0E6BEE0}" srcOrd="1" destOrd="0" parTransId="{3DEADA93-283F-47B6-B703-99493F5D0CBD}" sibTransId="{165EDDE8-DD9F-48F6-B63E-1106980E98B7}"/>
    <dgm:cxn modelId="{57E012A5-8FDF-4200-AB9E-7E4034B8F6F1}" srcId="{FACED203-0A4C-4D53-BC9B-241A968EA44E}" destId="{C04FF390-4653-4480-9245-45A361EC2C10}" srcOrd="0" destOrd="0" parTransId="{A0913769-B7BB-41C0-A612-1550655F2AA5}" sibTransId="{F034866E-CDD6-4D47-AE2E-B706B9A35D11}"/>
    <dgm:cxn modelId="{A2048C1A-AF12-4288-BBBB-AE8BDF0A56CB}" type="presOf" srcId="{0654955E-7FFF-4DF7-8782-E81D3575D7CD}" destId="{1FF50C20-3129-47B4-BA93-6F061B132ED7}" srcOrd="0" destOrd="0" presId="urn:microsoft.com/office/officeart/2005/8/layout/vList6"/>
    <dgm:cxn modelId="{33679D60-5F4E-4257-A04C-149D11C8EA74}" type="presOf" srcId="{FACED203-0A4C-4D53-BC9B-241A968EA44E}" destId="{9C892FD5-544F-482D-86F4-0CF2B350880D}" srcOrd="0" destOrd="0" presId="urn:microsoft.com/office/officeart/2005/8/layout/vList6"/>
    <dgm:cxn modelId="{216669BA-1116-44FB-8C27-392E76BBAF49}" type="presOf" srcId="{83C01E80-ED98-4C32-B6C1-241EF182449C}" destId="{51F3145E-0065-4265-8B50-3CF4B283AE68}" srcOrd="0" destOrd="2" presId="urn:microsoft.com/office/officeart/2005/8/layout/vList6"/>
    <dgm:cxn modelId="{F8D996FE-F4F7-43E7-A5E6-1BE92F6EE0A4}" type="presOf" srcId="{D9936B93-A84A-4B41-A013-68AA7177AB43}" destId="{68CE8EE7-0F20-4470-9B6C-A2B914EA8711}" srcOrd="0" destOrd="0" presId="urn:microsoft.com/office/officeart/2005/8/layout/vList6"/>
    <dgm:cxn modelId="{E040DD3B-69C0-4D93-A802-7C144028ECB0}" srcId="{0654955E-7FFF-4DF7-8782-E81D3575D7CD}" destId="{95234849-BEF4-4F7E-AB1F-235151F489E6}" srcOrd="2" destOrd="0" parTransId="{589F56EF-193B-4EC9-91E4-CFA6083D2AF1}" sibTransId="{D3429098-41E9-4F5D-A2E8-8A7B038033CF}"/>
    <dgm:cxn modelId="{AD4D50CE-4F1A-4540-8A36-ECA40CCE714D}" srcId="{B98F240D-8542-4C17-A0CF-CDECAD0670FE}" destId="{552A8D99-1A5E-49ED-AE0A-64D0F0E47C3B}" srcOrd="0" destOrd="0" parTransId="{74A53466-0305-4C59-83CB-57CA2EA31521}" sibTransId="{33324633-5B21-4F73-B09E-A4CD5FC2BE04}"/>
    <dgm:cxn modelId="{F5F2466E-F16D-42DF-9B2D-540AC766B23A}" type="presParOf" srcId="{9C892FD5-544F-482D-86F4-0CF2B350880D}" destId="{4F5941DC-9DA3-46BF-917F-C81003576AB8}" srcOrd="0" destOrd="0" presId="urn:microsoft.com/office/officeart/2005/8/layout/vList6"/>
    <dgm:cxn modelId="{5DB2334D-C8BD-43CE-9528-3057203EFF58}" type="presParOf" srcId="{4F5941DC-9DA3-46BF-917F-C81003576AB8}" destId="{0E345449-9351-4DDD-AD90-A8814509CB97}" srcOrd="0" destOrd="0" presId="urn:microsoft.com/office/officeart/2005/8/layout/vList6"/>
    <dgm:cxn modelId="{006AB5B4-F7D6-44C5-947C-4501262072B1}" type="presParOf" srcId="{4F5941DC-9DA3-46BF-917F-C81003576AB8}" destId="{68CE8EE7-0F20-4470-9B6C-A2B914EA8711}" srcOrd="1" destOrd="0" presId="urn:microsoft.com/office/officeart/2005/8/layout/vList6"/>
    <dgm:cxn modelId="{4FB2538B-5071-4AF3-8433-52195BD4C06C}" type="presParOf" srcId="{9C892FD5-544F-482D-86F4-0CF2B350880D}" destId="{8B8840DD-73D3-4D9C-8481-844BDAD8E06D}" srcOrd="1" destOrd="0" presId="urn:microsoft.com/office/officeart/2005/8/layout/vList6"/>
    <dgm:cxn modelId="{D02D1D2C-4046-4D91-A7B4-DF8CCA029012}" type="presParOf" srcId="{9C892FD5-544F-482D-86F4-0CF2B350880D}" destId="{EE7A83A3-E558-4998-92A0-68E892879870}" srcOrd="2" destOrd="0" presId="urn:microsoft.com/office/officeart/2005/8/layout/vList6"/>
    <dgm:cxn modelId="{47A474BE-5E44-4E25-95A0-8BE7A41D4A91}" type="presParOf" srcId="{EE7A83A3-E558-4998-92A0-68E892879870}" destId="{9ADC9220-5A17-489A-B213-926463A30B82}" srcOrd="0" destOrd="0" presId="urn:microsoft.com/office/officeart/2005/8/layout/vList6"/>
    <dgm:cxn modelId="{C723EA78-FB66-41E0-ABD7-1764CF9AE86F}" type="presParOf" srcId="{EE7A83A3-E558-4998-92A0-68E892879870}" destId="{51F3145E-0065-4265-8B50-3CF4B283AE68}" srcOrd="1" destOrd="0" presId="urn:microsoft.com/office/officeart/2005/8/layout/vList6"/>
    <dgm:cxn modelId="{FD18BE44-C125-4CF2-8D4F-9A2811F832F7}" type="presParOf" srcId="{9C892FD5-544F-482D-86F4-0CF2B350880D}" destId="{9B8BF43B-F218-42C5-9538-9FF92E8B2F09}" srcOrd="3" destOrd="0" presId="urn:microsoft.com/office/officeart/2005/8/layout/vList6"/>
    <dgm:cxn modelId="{25EF3B12-F0B9-405D-9629-762A49AD7174}" type="presParOf" srcId="{9C892FD5-544F-482D-86F4-0CF2B350880D}" destId="{6D97DD5C-E42F-4BDC-98E1-E56B92FB39E4}" srcOrd="4" destOrd="0" presId="urn:microsoft.com/office/officeart/2005/8/layout/vList6"/>
    <dgm:cxn modelId="{4DDF19D2-7804-4535-9090-896913DF7B53}" type="presParOf" srcId="{6D97DD5C-E42F-4BDC-98E1-E56B92FB39E4}" destId="{1FF50C20-3129-47B4-BA93-6F061B132ED7}" srcOrd="0" destOrd="0" presId="urn:microsoft.com/office/officeart/2005/8/layout/vList6"/>
    <dgm:cxn modelId="{6DFA22A4-1A8E-4C1C-9177-99CC7A0C03D3}" type="presParOf" srcId="{6D97DD5C-E42F-4BDC-98E1-E56B92FB39E4}" destId="{71364E86-333E-4B88-899B-5CD4F2523B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FB7C6-DD01-466E-95C2-AA7B2C13F47B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6652AF9-26DF-4A30-BAF9-2AC10EEAB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C03F7-0FAC-4A84-B20E-895DAC040745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C5B04-E5A2-4507-8A78-BAA3D634C1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CAB43-6160-481F-B3F7-967A651B05BF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F675A-28F2-4B06-8069-1811E5A13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58C41-3CE2-41F4-92BB-4C9105AB5548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EA6D-4589-4317-BC9B-7B0477E1FE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F9BF1-C548-4D8C-8688-F94F935259FD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DDA66-B6FC-44BA-8735-C731111F3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7F9AA-A740-49AC-B864-1996A679D6B6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6F7C3-ADD3-4600-8CBF-DD035F159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E1BD597-8CF7-47E7-B379-24D57BF52C63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E75D1D6-F696-4AAF-94F0-5D3DBBB86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B5C4A-6CC1-491A-A4CA-7C95462CFC50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FC1E1-4289-4F60-AD98-C02ECA9C3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75B2E-9280-4EF3-A59A-100A317EFA7D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AD37E-C217-477B-9CF9-3BFF0200B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1583A-E36B-4FA0-B76F-5435EA2162D6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0FEF5-33D0-44C0-9A4E-283AA15D23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3A68D-0477-450C-9126-94757D72CA8C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C4F46-DF3A-4EDC-9B9B-553F86C07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A4E4F0-8DA7-4E17-823D-B7977DE8A000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A749B2-47C8-4FAD-A231-5AD5EF9CF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21" r:id="rId5"/>
    <p:sldLayoutId id="2147483722" r:id="rId6"/>
    <p:sldLayoutId id="2147483716" r:id="rId7"/>
    <p:sldLayoutId id="2147483715" r:id="rId8"/>
    <p:sldLayoutId id="2147483714" r:id="rId9"/>
    <p:sldLayoutId id="2147483713" r:id="rId10"/>
    <p:sldLayoutId id="2147483712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Педагогическая диагностика в работе классного руководителя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285860"/>
            <a:ext cx="7780365" cy="205741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Виды диагностики по объемному показателю: полная и частичная.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4338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4450" algn="r" eaLnBrk="1" hangingPunct="1"/>
            <a:r>
              <a:rPr lang="ru-RU" smtClean="0"/>
              <a:t>“Диагностика – не панацея, а средство, которое может помочь сделать проблему беспроблемной”. </a:t>
            </a:r>
            <a:br>
              <a:rPr lang="ru-RU" smtClean="0"/>
            </a:br>
            <a:r>
              <a:rPr lang="ru-RU" i="1" smtClean="0"/>
              <a:t>Д. Добсон</a:t>
            </a:r>
            <a:endParaRPr lang="ru-RU" smtClean="0"/>
          </a:p>
          <a:p>
            <a:pPr marL="44450"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Типы педагогической диагностики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Функции педагогической диагностики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975"/>
          </a:xfrm>
        </p:spPr>
        <p:txBody>
          <a:bodyPr/>
          <a:lstStyle/>
          <a:p>
            <a:pPr eaLnBrk="1" hangingPunct="1"/>
            <a:r>
              <a:rPr lang="ru-RU" smtClean="0"/>
              <a:t>Варианты начальной диагностики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1322758" y="2071678"/>
          <a:ext cx="6964018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cap="small" dirty="0" smtClean="0"/>
              <a:t>Области педагогической диагностики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9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i="1" dirty="0" smtClean="0"/>
              <a:t>Содержание педагогической диагностики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28662" y="1928801"/>
          <a:ext cx="7715304" cy="4714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8572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Методы педагогической диагностики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Методы педагогической диагностики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99</TotalTime>
  <Words>40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Trebuchet MS</vt:lpstr>
      <vt:lpstr>Georgia</vt:lpstr>
      <vt:lpstr>Wingdings 2</vt:lpstr>
      <vt:lpstr>Calibri</vt:lpstr>
      <vt:lpstr>Городская</vt:lpstr>
      <vt:lpstr>Городская</vt:lpstr>
      <vt:lpstr>Городская</vt:lpstr>
      <vt:lpstr>Городская</vt:lpstr>
      <vt:lpstr>Педагогическая диагностика в работе классного руководителя</vt:lpstr>
      <vt:lpstr>Слайд 2</vt:lpstr>
      <vt:lpstr>Типы педагогической диагностики</vt:lpstr>
      <vt:lpstr>Функции педагогической диагностики</vt:lpstr>
      <vt:lpstr>Варианты начальной диагностики</vt:lpstr>
      <vt:lpstr>ОБЛАСТИ ПЕДАГОГИЧЕСКОЙ ДИАГНОСТИКИ </vt:lpstr>
      <vt:lpstr>Содержание педагогической диагностики </vt:lpstr>
      <vt:lpstr>Методы педагогической диагностики </vt:lpstr>
      <vt:lpstr>Методы педагогической диагностики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Педагогическая диагностика в работе классного руководителя</dc:title>
  <dc:creator>Admin</dc:creator>
  <cp:lastModifiedBy>Владимир</cp:lastModifiedBy>
  <cp:revision>18</cp:revision>
  <dcterms:created xsi:type="dcterms:W3CDTF">2011-12-02T06:59:09Z</dcterms:created>
  <dcterms:modified xsi:type="dcterms:W3CDTF">2014-05-01T18:12:20Z</dcterms:modified>
</cp:coreProperties>
</file>