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79" r:id="rId2"/>
    <p:sldId id="304" r:id="rId3"/>
    <p:sldId id="348" r:id="rId4"/>
    <p:sldId id="351" r:id="rId5"/>
    <p:sldId id="352" r:id="rId6"/>
    <p:sldId id="316" r:id="rId7"/>
    <p:sldId id="35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4D97"/>
    <a:srgbClr val="FF0066"/>
    <a:srgbClr val="F63AC0"/>
    <a:srgbClr val="0099FF"/>
    <a:srgbClr val="0097D5"/>
    <a:srgbClr val="FE3E35"/>
    <a:srgbClr val="008ECD"/>
    <a:srgbClr val="C2DF0B"/>
    <a:srgbClr val="6363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35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131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80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66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53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267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82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767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50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56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74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2EB8F-13F5-447E-97E7-BD53E1622B1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BCB83-1E85-4A4D-8711-850BA47E3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95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Денис St Грицик\Desktop\ilovepdf_pages-to-jpg\doc40967630_647214518_page-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8384"/>
            <a:ext cx="12444536" cy="686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72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" name="Picture 2" descr="C:\Users\Денис St Грицик\Desktop\ilovepdf_pages-to-jpg\doc40967630_647214518_page-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42" y="794"/>
            <a:ext cx="12348592" cy="685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88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Picture 2" descr="C:\Users\Денис St Грицик\Desktop\ilovepdf_pages-to-jpg\doc40967630_647214518_page-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8384"/>
            <a:ext cx="12660560" cy="686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82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енис St Грицик\Desktop\ilovepdf_pages-to-jpg\doc40967630_647214518_page-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0719" y="-3267744"/>
            <a:ext cx="15777791" cy="1077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86400" y="-2343150"/>
            <a:ext cx="8877300" cy="824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1162050" y="3238500"/>
            <a:ext cx="8877300" cy="824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9550" y="304800"/>
            <a:ext cx="327096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400" b="1" dirty="0" smtClean="0">
                <a:solidFill>
                  <a:schemeClr val="bg1"/>
                </a:solidFill>
                <a:cs typeface="Times New Roman" pitchFamily="18" charset="0"/>
              </a:rPr>
              <a:t>СВЕРДЛОВСКАЯ </a:t>
            </a:r>
            <a:endParaRPr lang="en-US" sz="3400" b="1" dirty="0" smtClean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ru-RU" sz="3400" b="1" dirty="0" smtClean="0">
                <a:solidFill>
                  <a:schemeClr val="bg1"/>
                </a:solidFill>
                <a:cs typeface="Times New Roman" pitchFamily="18" charset="0"/>
              </a:rPr>
              <a:t>ОБЛАСТЬ</a:t>
            </a:r>
            <a:endParaRPr lang="ru-RU" sz="3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84712" y="419099"/>
            <a:ext cx="7159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A4D97"/>
                </a:solidFill>
                <a:cs typeface="Times New Roman" pitchFamily="18" charset="0"/>
              </a:rPr>
              <a:t>ОДОБРЕННЫЕ ЗАЯВКИ</a:t>
            </a:r>
            <a:endParaRPr lang="ru-RU" sz="3600" b="1" dirty="0">
              <a:solidFill>
                <a:srgbClr val="CA4D97"/>
              </a:solidFill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84712" y="1196400"/>
            <a:ext cx="715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+mj-lt"/>
                <a:cs typeface="Times New Roman" pitchFamily="18" charset="0"/>
              </a:rPr>
              <a:t>1135 классов начальной школы</a:t>
            </a:r>
            <a:endParaRPr lang="ru-RU" sz="2800" b="1" dirty="0">
              <a:latin typeface="+mj-lt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37112" y="1672650"/>
            <a:ext cx="715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+mj-lt"/>
                <a:cs typeface="Times New Roman" pitchFamily="18" charset="0"/>
              </a:rPr>
              <a:t>7550 обучающихся</a:t>
            </a:r>
            <a:endParaRPr lang="ru-RU" sz="2800" b="1" dirty="0">
              <a:latin typeface="+mj-lt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37112" y="2195870"/>
            <a:ext cx="715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+mj-lt"/>
                <a:cs typeface="Times New Roman" pitchFamily="18" charset="0"/>
              </a:rPr>
              <a:t>72 городских округов</a:t>
            </a:r>
            <a:endParaRPr lang="ru-RU" sz="2800" b="1" dirty="0">
              <a:latin typeface="+mj-lt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303219" y="4019759"/>
            <a:ext cx="71596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itchFamily="34" charset="0"/>
              <a:buChar char="•"/>
            </a:pPr>
            <a:r>
              <a:rPr lang="ru-RU" sz="2800" b="1" dirty="0" smtClean="0">
                <a:latin typeface="+mj-lt"/>
                <a:cs typeface="Times New Roman" pitchFamily="18" charset="0"/>
              </a:rPr>
              <a:t>г. Екатеринбург </a:t>
            </a:r>
            <a:r>
              <a:rPr lang="ru-RU" sz="2800" dirty="0"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62 педагога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ru-RU" sz="2800" b="1" dirty="0" smtClean="0">
                <a:latin typeface="+mj-lt"/>
                <a:cs typeface="Times New Roman" pitchFamily="18" charset="0"/>
              </a:rPr>
              <a:t>Нижний Тагил ГО – 47 педагогов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ru-RU" sz="2800" b="1" dirty="0" err="1" smtClean="0">
                <a:latin typeface="+mj-lt"/>
                <a:cs typeface="Times New Roman" pitchFamily="18" charset="0"/>
              </a:rPr>
              <a:t>Новоуральский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 ГО</a:t>
            </a:r>
            <a:r>
              <a:rPr lang="ru-RU" sz="2800" dirty="0" smtClean="0">
                <a:latin typeface="+mj-lt"/>
                <a:cs typeface="Times New Roman" pitchFamily="18" charset="0"/>
              </a:rPr>
              <a:t> </a:t>
            </a:r>
            <a:r>
              <a:rPr lang="ru-RU" sz="2800" dirty="0"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25</a:t>
            </a:r>
          </a:p>
          <a:p>
            <a:pPr marL="457200" indent="-457200" algn="ctr">
              <a:buFont typeface="Arial" pitchFamily="34" charset="0"/>
              <a:buChar char="•"/>
            </a:pPr>
            <a:endParaRPr lang="ru-RU" sz="2800" b="1" dirty="0">
              <a:latin typeface="+mj-lt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+mj-lt"/>
                <a:cs typeface="Times New Roman" pitchFamily="18" charset="0"/>
              </a:rPr>
              <a:t>Артемовский ГО (19), Сухой Лог , Ирбит, </a:t>
            </a:r>
            <a:r>
              <a:rPr lang="ru-RU" sz="2800" b="1" dirty="0" err="1" smtClean="0">
                <a:latin typeface="+mj-lt"/>
                <a:cs typeface="Times New Roman" pitchFamily="18" charset="0"/>
              </a:rPr>
              <a:t>Алапаевский</a:t>
            </a:r>
            <a:r>
              <a:rPr lang="ru-RU" sz="2800" b="1" dirty="0" smtClean="0">
                <a:latin typeface="+mj-lt"/>
                <a:cs typeface="Times New Roman" pitchFamily="18" charset="0"/>
              </a:rPr>
              <a:t> (17)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5030" y="2738140"/>
            <a:ext cx="7975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A4D97"/>
                </a:solidFill>
                <a:cs typeface="Times New Roman" pitchFamily="18" charset="0"/>
              </a:rPr>
              <a:t>Классные руководители начальных классов</a:t>
            </a:r>
            <a:endParaRPr lang="ru-RU" sz="3600" b="1" dirty="0">
              <a:solidFill>
                <a:srgbClr val="CA4D97"/>
              </a:solidFill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73781" y="3938469"/>
            <a:ext cx="601821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itchFamily="34" charset="0"/>
              <a:buChar char="•"/>
            </a:pPr>
            <a:r>
              <a:rPr lang="ru-RU" sz="2600" b="1" dirty="0" err="1" smtClean="0">
                <a:latin typeface="+mj-lt"/>
                <a:cs typeface="Times New Roman" pitchFamily="18" charset="0"/>
              </a:rPr>
              <a:t>Гаринский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 ГО, Качканарский ГО, </a:t>
            </a:r>
            <a:r>
              <a:rPr lang="ru-RU" sz="2600" b="1" dirty="0" err="1" smtClean="0">
                <a:latin typeface="+mj-lt"/>
                <a:cs typeface="Times New Roman" pitchFamily="18" charset="0"/>
              </a:rPr>
              <a:t>Махнёвский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 ГО, </a:t>
            </a:r>
            <a:r>
              <a:rPr lang="ru-RU" sz="2600" b="1" dirty="0" err="1" smtClean="0">
                <a:latin typeface="+mj-lt"/>
                <a:cs typeface="Times New Roman" pitchFamily="18" charset="0"/>
              </a:rPr>
              <a:t>Режевский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 </a:t>
            </a:r>
            <a:r>
              <a:rPr lang="ru-RU" sz="2600" dirty="0" smtClean="0">
                <a:cs typeface="Times New Roman" pitchFamily="18" charset="0"/>
              </a:rPr>
              <a:t>– </a:t>
            </a:r>
            <a:r>
              <a:rPr lang="ru-RU" sz="2600" b="1" dirty="0">
                <a:latin typeface="+mj-lt"/>
                <a:cs typeface="Times New Roman" pitchFamily="18" charset="0"/>
              </a:rPr>
              <a:t>1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 педагог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ru-RU" sz="2600" b="1" dirty="0" err="1" smtClean="0">
                <a:latin typeface="+mj-lt"/>
                <a:cs typeface="Times New Roman" pitchFamily="18" charset="0"/>
              </a:rPr>
              <a:t>Ачитский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 ГО, </a:t>
            </a:r>
            <a:r>
              <a:rPr lang="ru-RU" sz="2600" b="1" dirty="0" err="1" smtClean="0">
                <a:latin typeface="+mj-lt"/>
                <a:cs typeface="Times New Roman" pitchFamily="18" charset="0"/>
              </a:rPr>
              <a:t>Волчанский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 ГО, </a:t>
            </a:r>
            <a:r>
              <a:rPr lang="ru-RU" sz="2600" b="1" dirty="0" err="1" smtClean="0">
                <a:latin typeface="+mj-lt"/>
                <a:cs typeface="Times New Roman" pitchFamily="18" charset="0"/>
              </a:rPr>
              <a:t>Дегтряский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 ГО, </a:t>
            </a:r>
            <a:r>
              <a:rPr lang="ru-RU" sz="2600" b="1" dirty="0" err="1" smtClean="0">
                <a:latin typeface="+mj-lt"/>
                <a:cs typeface="Times New Roman" pitchFamily="18" charset="0"/>
              </a:rPr>
              <a:t>Ивдельский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 ГО, </a:t>
            </a:r>
            <a:r>
              <a:rPr lang="ru-RU" sz="2600" b="1" dirty="0" err="1" smtClean="0">
                <a:latin typeface="+mj-lt"/>
                <a:cs typeface="Times New Roman" pitchFamily="18" charset="0"/>
              </a:rPr>
              <a:t>Рефтинский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, Свободный, Североуральск, </a:t>
            </a:r>
            <a:r>
              <a:rPr lang="ru-RU" sz="2600" b="1" dirty="0" err="1" smtClean="0">
                <a:latin typeface="+mj-lt"/>
                <a:cs typeface="Times New Roman" pitchFamily="18" charset="0"/>
              </a:rPr>
              <a:t>Талинский</a:t>
            </a:r>
            <a:r>
              <a:rPr lang="ru-RU" sz="2600" b="1" dirty="0" smtClean="0">
                <a:latin typeface="+mj-lt"/>
                <a:cs typeface="Times New Roman" pitchFamily="18" charset="0"/>
              </a:rPr>
              <a:t> ГО – 2 педагога</a:t>
            </a:r>
          </a:p>
        </p:txBody>
      </p:sp>
    </p:spTree>
    <p:extLst>
      <p:ext uri="{BB962C8B-B14F-4D97-AF65-F5344CB8AC3E}">
        <p14:creationId xmlns:p14="http://schemas.microsoft.com/office/powerpoint/2010/main" val="42849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Денис St Грицик\Desktop\ilovepdf_pages-to-jpg\doc40967630_647214518_page-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5152"/>
            <a:ext cx="12300520" cy="683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32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Picture 2" descr="C:\Users\Денис St Грицик\Desktop\ilovepdf_pages-to-jpg\doc40967630_647214518_page-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1219200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Денис St Грицик\Desktop\ilovepdf_pages-to-jpg\doc40967630_647214518_page-0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473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енис St Грицик\Downloads\WhatsApp Image 2022-11-01 at 07.17.1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0" y="590550"/>
            <a:ext cx="24765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321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4953</TotalTime>
  <Words>84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этап олимпиады по русскому языку</dc:title>
  <dc:creator>Анастасия Александровна Старцева</dc:creator>
  <cp:lastModifiedBy>Пользователь</cp:lastModifiedBy>
  <cp:revision>152</cp:revision>
  <dcterms:created xsi:type="dcterms:W3CDTF">2019-09-16T10:07:20Z</dcterms:created>
  <dcterms:modified xsi:type="dcterms:W3CDTF">2022-11-01T02:25:09Z</dcterms:modified>
</cp:coreProperties>
</file>