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79" r:id="rId2"/>
    <p:sldId id="304" r:id="rId3"/>
    <p:sldId id="348" r:id="rId4"/>
    <p:sldId id="351" r:id="rId5"/>
    <p:sldId id="352" r:id="rId6"/>
    <p:sldId id="316" r:id="rId7"/>
    <p:sldId id="35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D97"/>
    <a:srgbClr val="FF0066"/>
    <a:srgbClr val="F63AC0"/>
    <a:srgbClr val="0099FF"/>
    <a:srgbClr val="0097D5"/>
    <a:srgbClr val="FE3E35"/>
    <a:srgbClr val="008ECD"/>
    <a:srgbClr val="C2DF0B"/>
    <a:srgbClr val="63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5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13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0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67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6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0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6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2EB8F-13F5-447E-97E7-BD53E1622B10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CB83-1E85-4A4D-8711-850BA47E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Денис St Грицик\Desktop\ilovepdf_pages-to-jpg\doc40967630_647214518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384"/>
            <a:ext cx="12444536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2" descr="C:\Users\Денис St Грицик\Desktop\ilovepdf_pages-to-jpg\doc40967630_647214518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2" y="794"/>
            <a:ext cx="12348592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C:\Users\Денис St Грицик\Desktop\ilovepdf_pages-to-jpg\doc40967630_647214518_page-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8384"/>
            <a:ext cx="12660560" cy="68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Денис St Грицик\Desktop\ilovepdf_pages-to-jpg\doc40967630_647214518_page-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719" y="-3267744"/>
            <a:ext cx="15777791" cy="1077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6400" y="-2343150"/>
            <a:ext cx="8877300" cy="824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162050" y="3238500"/>
            <a:ext cx="8877300" cy="824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9550" y="304800"/>
            <a:ext cx="32709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chemeClr val="bg1"/>
                </a:solidFill>
                <a:cs typeface="Times New Roman" pitchFamily="18" charset="0"/>
              </a:rPr>
              <a:t>СВЕРДЛОВСКАЯ </a:t>
            </a:r>
            <a:endParaRPr lang="en-US" sz="3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ru-RU" sz="3400" b="1" dirty="0" smtClean="0">
                <a:solidFill>
                  <a:schemeClr val="bg1"/>
                </a:solidFill>
                <a:cs typeface="Times New Roman" pitchFamily="18" charset="0"/>
              </a:rPr>
              <a:t>ОБЛАСТЬ</a:t>
            </a:r>
            <a:endParaRPr lang="ru-RU" sz="3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4712" y="419099"/>
            <a:ext cx="71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A4D97"/>
                </a:solidFill>
                <a:cs typeface="Times New Roman" pitchFamily="18" charset="0"/>
              </a:rPr>
              <a:t>ОДОБРЕННЫЕ ЗАЯВКИ</a:t>
            </a:r>
            <a:endParaRPr lang="ru-RU" sz="3600" b="1" dirty="0">
              <a:solidFill>
                <a:srgbClr val="CA4D97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4712" y="1196400"/>
            <a:ext cx="715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1135 классов начальной школы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7112" y="1672650"/>
            <a:ext cx="715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7550 обучающихся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112" y="2195870"/>
            <a:ext cx="715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72 городских округов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03219" y="4019759"/>
            <a:ext cx="71596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г. Екатеринбург </a:t>
            </a:r>
            <a:r>
              <a:rPr lang="ru-RU" sz="2800" dirty="0"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62 педагога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Нижний Тагил ГО – 47 педагогов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800" b="1" dirty="0" err="1" smtClean="0">
                <a:latin typeface="+mj-lt"/>
                <a:cs typeface="Times New Roman" pitchFamily="18" charset="0"/>
              </a:rPr>
              <a:t>Новоуральский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ГО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25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ru-RU" sz="2800" b="1" dirty="0">
              <a:latin typeface="+mj-lt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Артемовский ГО (19), Сухой Лог , Ирбит,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Алапаевский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(17)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5030" y="2738140"/>
            <a:ext cx="7975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A4D97"/>
                </a:solidFill>
                <a:cs typeface="Times New Roman" pitchFamily="18" charset="0"/>
              </a:rPr>
              <a:t>Классные руководители начальных классов</a:t>
            </a:r>
            <a:endParaRPr lang="ru-RU" sz="3600" b="1" dirty="0">
              <a:solidFill>
                <a:srgbClr val="CA4D97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3781" y="3938469"/>
            <a:ext cx="60182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ru-RU" sz="2600" b="1" dirty="0" err="1" smtClean="0">
                <a:latin typeface="+mj-lt"/>
                <a:cs typeface="Times New Roman" pitchFamily="18" charset="0"/>
              </a:rPr>
              <a:t>Гаринский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Качканарский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Махнёвский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Режевский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– </a:t>
            </a:r>
            <a:r>
              <a:rPr lang="ru-RU" sz="2600" b="1" dirty="0">
                <a:latin typeface="+mj-lt"/>
                <a:cs typeface="Times New Roman" pitchFamily="18" charset="0"/>
              </a:rPr>
              <a:t>1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педагог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2600" b="1" dirty="0" err="1" smtClean="0">
                <a:latin typeface="+mj-lt"/>
                <a:cs typeface="Times New Roman" pitchFamily="18" charset="0"/>
              </a:rPr>
              <a:t>Ачитский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Волчанский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Дегтряский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Ивдельский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Рефтинский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, Свободный, Североуральск,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Талинский</a:t>
            </a:r>
            <a:r>
              <a:rPr lang="ru-RU" sz="2600" b="1" dirty="0" smtClean="0">
                <a:latin typeface="+mj-lt"/>
                <a:cs typeface="Times New Roman" pitchFamily="18" charset="0"/>
              </a:rPr>
              <a:t> ГО – 2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42849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енис St Грицик\Desktop\ilovepdf_pages-to-jpg\doc40967630_647214518_page-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152"/>
            <a:ext cx="12300520" cy="68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Picture 2" descr="C:\Users\Денис St Грицик\Desktop\ilovepdf_pages-to-jpg\doc40967630_647214518_page-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енис St Грицик\Desktop\ilovepdf_pages-to-jpg\doc40967630_647214518_page-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7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енис St Грицик\Downloads\WhatsApp Image 2022-11-01 at 07.17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9055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321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84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этап олимпиады по русскому языку</dc:title>
  <dc:creator>Анастасия Александровна Старцева</dc:creator>
  <cp:lastModifiedBy>Пользователь</cp:lastModifiedBy>
  <cp:revision>152</cp:revision>
  <dcterms:created xsi:type="dcterms:W3CDTF">2019-09-16T10:07:20Z</dcterms:created>
  <dcterms:modified xsi:type="dcterms:W3CDTF">2022-11-01T02:25:09Z</dcterms:modified>
</cp:coreProperties>
</file>